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Questrial"/>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Questrial-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Need Photo of readiness form</a:t>
            </a:r>
            <a:endParaRPr b="0" i="0" sz="1200" u="none" cap="none" strike="noStrike">
              <a:solidFill>
                <a:schemeClr val="dk1"/>
              </a:solidFill>
              <a:latin typeface="Calibri"/>
              <a:ea typeface="Calibri"/>
              <a:cs typeface="Calibri"/>
              <a:sym typeface="Calibri"/>
            </a:endParaRPr>
          </a:p>
        </p:txBody>
      </p:sp>
      <p:sp>
        <p:nvSpPr>
          <p:cNvPr id="247" name="Google Shape;24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Need Photo of readiness form</a:t>
            </a:r>
            <a:endParaRPr b="0" i="0" sz="1200" u="none" cap="none" strike="noStrike">
              <a:solidFill>
                <a:schemeClr val="dk1"/>
              </a:solidFill>
              <a:latin typeface="Calibri"/>
              <a:ea typeface="Calibri"/>
              <a:cs typeface="Calibri"/>
              <a:sym typeface="Calibri"/>
            </a:endParaRPr>
          </a:p>
        </p:txBody>
      </p:sp>
      <p:sp>
        <p:nvSpPr>
          <p:cNvPr id="255" name="Google Shape;25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3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Add CTLM Diagram</a:t>
            </a:r>
            <a:endParaRPr b="0" i="0" sz="1200" u="none" cap="none" strike="noStrike">
              <a:solidFill>
                <a:schemeClr val="dk1"/>
              </a:solidFill>
              <a:latin typeface="Calibri"/>
              <a:ea typeface="Calibri"/>
              <a:cs typeface="Calibri"/>
              <a:sym typeface="Calibri"/>
            </a:endParaRPr>
          </a:p>
        </p:txBody>
      </p:sp>
      <p:sp>
        <p:nvSpPr>
          <p:cNvPr id="269" name="Google Shape;26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6" name="Google Shape;27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3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9" name="Google Shape;28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2400" lvl="0" marL="22860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73" name="Google Shape;17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Scrutiny on Education and school performances</a:t>
            </a:r>
            <a:endParaRPr b="0" i="0" sz="1200" u="none" cap="none" strike="noStrike">
              <a:solidFill>
                <a:schemeClr val="dk1"/>
              </a:solidFill>
              <a:latin typeface="Calibri"/>
              <a:ea typeface="Calibri"/>
              <a:cs typeface="Calibri"/>
              <a:sym typeface="Calibri"/>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How does a school come to terms with the many expectations</a:t>
            </a:r>
            <a:endParaRPr b="0" i="0" sz="1200" u="none" cap="none" strike="noStrike">
              <a:solidFill>
                <a:schemeClr val="dk1"/>
              </a:solidFill>
              <a:latin typeface="Calibri"/>
              <a:ea typeface="Calibri"/>
              <a:cs typeface="Calibri"/>
              <a:sym typeface="Calibri"/>
            </a:endParaRPr>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students are seen as unique individuals rather than groups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schools are connected with the outside world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curriculum is delivered in a manner that encourages critical and creative thinking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design of the learning spaces is creative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6" name="Google Shape;19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know what makes an effective school…… but how do we get there</a:t>
            </a:r>
            <a:endParaRPr b="0" i="0" sz="1200" u="none" cap="none" strike="noStrike">
              <a:solidFill>
                <a:schemeClr val="dk1"/>
              </a:solidFill>
              <a:latin typeface="Calibri"/>
              <a:ea typeface="Calibri"/>
              <a:cs typeface="Calibri"/>
              <a:sym typeface="Calibri"/>
            </a:endParaRPr>
          </a:p>
        </p:txBody>
      </p:sp>
      <p:sp>
        <p:nvSpPr>
          <p:cNvPr id="209" name="Google Shape;2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 what do we do to improve teacher practice?</a:t>
            </a:r>
            <a:endParaRPr b="0" i="0" sz="1200" u="none" cap="none" strike="noStrike">
              <a:solidFill>
                <a:schemeClr val="dk1"/>
              </a:solidFill>
              <a:latin typeface="Calibri"/>
              <a:ea typeface="Calibri"/>
              <a:cs typeface="Calibri"/>
              <a:sym typeface="Calibri"/>
            </a:endParaRPr>
          </a:p>
        </p:txBody>
      </p:sp>
      <p:sp>
        <p:nvSpPr>
          <p:cNvPr id="216" name="Google Shape;2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3" name="Google Shape;22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2" name="Shape 42"/>
        <p:cNvGrpSpPr/>
        <p:nvPr/>
      </p:nvGrpSpPr>
      <p:grpSpPr>
        <a:xfrm>
          <a:off x="0" y="0"/>
          <a:ext cx="0" cy="0"/>
          <a:chOff x="0" y="0"/>
          <a:chExt cx="0" cy="0"/>
        </a:xfrm>
      </p:grpSpPr>
      <p:sp>
        <p:nvSpPr>
          <p:cNvPr id="43" name="Google Shape;43;p2"/>
          <p:cNvSpPr txBox="1"/>
          <p:nvPr>
            <p:ph type="ctrTitle"/>
          </p:nvPr>
        </p:nvSpPr>
        <p:spPr>
          <a:xfrm>
            <a:off x="2589213" y="2514600"/>
            <a:ext cx="8915399" cy="2262781"/>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54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4" name="Google Shape;44;p2"/>
          <p:cNvSpPr txBox="1"/>
          <p:nvPr>
            <p:ph idx="1" type="subTitle"/>
          </p:nvPr>
        </p:nvSpPr>
        <p:spPr>
          <a:xfrm>
            <a:off x="2589213" y="4777379"/>
            <a:ext cx="8915399" cy="1126283"/>
          </a:xfrm>
          <a:prstGeom prst="rect">
            <a:avLst/>
          </a:prstGeom>
          <a:noFill/>
          <a:ln>
            <a:noFill/>
          </a:ln>
        </p:spPr>
        <p:txBody>
          <a:bodyPr anchorCtr="0" anchor="t" bIns="91425" lIns="91425" spcFirstLastPara="1" rIns="91425" wrap="square" tIns="91425">
            <a:noAutofit/>
          </a:bodyPr>
          <a:lstStyle>
            <a:lvl1pPr indent="0" lvl="0" marL="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0" lvl="1" marL="457200" marR="0" rtl="0" algn="ctr">
              <a:spcBef>
                <a:spcPts val="1000"/>
              </a:spcBef>
              <a:spcAft>
                <a:spcPts val="0"/>
              </a:spcAft>
              <a:buClr>
                <a:schemeClr val="accent1"/>
              </a:buClr>
              <a:buSzPts val="1600"/>
              <a:buFont typeface="Noto Sans Symbols"/>
              <a:buNone/>
              <a:defRPr b="0" i="0" sz="1600" u="none" cap="none" strike="noStrike">
                <a:solidFill>
                  <a:srgbClr val="888888"/>
                </a:solidFill>
                <a:latin typeface="Questrial"/>
                <a:ea typeface="Questrial"/>
                <a:cs typeface="Questrial"/>
                <a:sym typeface="Questrial"/>
              </a:defRPr>
            </a:lvl2pPr>
            <a:lvl3pPr indent="0" lvl="2" marL="914400" marR="0" rtl="0" algn="ctr">
              <a:spcBef>
                <a:spcPts val="1000"/>
              </a:spcBef>
              <a:spcAft>
                <a:spcPts val="0"/>
              </a:spcAft>
              <a:buClr>
                <a:schemeClr val="accent1"/>
              </a:buClr>
              <a:buSzPts val="1400"/>
              <a:buFont typeface="Noto Sans Symbols"/>
              <a:buNone/>
              <a:defRPr b="0" i="0" sz="1400" u="none" cap="none" strike="noStrike">
                <a:solidFill>
                  <a:srgbClr val="888888"/>
                </a:solidFill>
                <a:latin typeface="Questrial"/>
                <a:ea typeface="Questrial"/>
                <a:cs typeface="Questrial"/>
                <a:sym typeface="Questrial"/>
              </a:defRPr>
            </a:lvl3pPr>
            <a:lvl4pPr indent="0" lvl="3" marL="13716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4pPr>
            <a:lvl5pPr indent="0" lvl="4" marL="18288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5pPr>
            <a:lvl6pPr indent="0" lvl="5" marL="22860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6pPr>
            <a:lvl7pPr indent="0" lvl="6" marL="27432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7pPr>
            <a:lvl8pPr indent="0" lvl="7" marL="32004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8pPr>
            <a:lvl9pPr indent="0" lvl="8" marL="3657600" marR="0" rtl="0" algn="ctr">
              <a:spcBef>
                <a:spcPts val="1000"/>
              </a:spcBef>
              <a:spcAft>
                <a:spcPts val="0"/>
              </a:spcAft>
              <a:buClr>
                <a:schemeClr val="accent1"/>
              </a:buClr>
              <a:buSzPts val="1200"/>
              <a:buFont typeface="Noto Sans Symbols"/>
              <a:buNone/>
              <a:defRPr b="0" i="0" sz="1200" u="none" cap="none" strike="noStrike">
                <a:solidFill>
                  <a:srgbClr val="888888"/>
                </a:solidFill>
                <a:latin typeface="Questrial"/>
                <a:ea typeface="Questrial"/>
                <a:cs typeface="Questrial"/>
                <a:sym typeface="Questrial"/>
              </a:defRPr>
            </a:lvl9pPr>
          </a:lstStyle>
          <a:p/>
        </p:txBody>
      </p:sp>
      <p:sp>
        <p:nvSpPr>
          <p:cNvPr id="45" name="Google Shape;45;p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6" name="Google Shape;46;p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7" name="Google Shape;47;p2"/>
          <p:cNvSpPr/>
          <p:nvPr/>
        </p:nvSpPr>
        <p:spPr>
          <a:xfrm>
            <a:off x="0" y="4323810"/>
            <a:ext cx="1744652" cy="778589"/>
          </a:xfrm>
          <a:custGeom>
            <a:rect b="b" l="l" r="r" t="t"/>
            <a:pathLst>
              <a:path extrusionOk="0" h="120000" w="12000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1" name="Shape 111"/>
        <p:cNvGrpSpPr/>
        <p:nvPr/>
      </p:nvGrpSpPr>
      <p:grpSpPr>
        <a:xfrm>
          <a:off x="0" y="0"/>
          <a:ext cx="0" cy="0"/>
          <a:chOff x="0" y="0"/>
          <a:chExt cx="0" cy="0"/>
        </a:xfrm>
      </p:grpSpPr>
      <p:sp>
        <p:nvSpPr>
          <p:cNvPr id="112" name="Google Shape;112;p11"/>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3" name="Google Shape;113;p1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14" name="Google Shape;114;p1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15" name="Google Shape;115;p11"/>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7" name="Shape 117"/>
        <p:cNvGrpSpPr/>
        <p:nvPr/>
      </p:nvGrpSpPr>
      <p:grpSpPr>
        <a:xfrm>
          <a:off x="0" y="0"/>
          <a:ext cx="0" cy="0"/>
          <a:chOff x="0" y="0"/>
          <a:chExt cx="0" cy="0"/>
        </a:xfrm>
      </p:grpSpPr>
      <p:sp>
        <p:nvSpPr>
          <p:cNvPr id="118" name="Google Shape;118;p12"/>
          <p:cNvSpPr txBox="1"/>
          <p:nvPr>
            <p:ph type="title"/>
          </p:nvPr>
        </p:nvSpPr>
        <p:spPr>
          <a:xfrm>
            <a:off x="2589213" y="4800600"/>
            <a:ext cx="8915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24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9" name="Google Shape;119;p12"/>
          <p:cNvSpPr/>
          <p:nvPr>
            <p:ph idx="2" type="pic"/>
          </p:nvPr>
        </p:nvSpPr>
        <p:spPr>
          <a:xfrm>
            <a:off x="2589212" y="634965"/>
            <a:ext cx="8915400" cy="3854970"/>
          </a:xfrm>
          <a:prstGeom prst="rect">
            <a:avLst/>
          </a:prstGeom>
          <a:noFill/>
          <a:ln>
            <a:noFill/>
          </a:ln>
        </p:spPr>
        <p:txBody>
          <a:bodyPr anchorCtr="0" anchor="t" bIns="91425" lIns="91425" spcFirstLastPara="1" rIns="91425" wrap="square" tIns="91425">
            <a:noAutofit/>
          </a:bodyPr>
          <a:lstStyle>
            <a:lvl1pPr indent="0" lvl="0" marL="0" marR="0" rtl="0" algn="ctr">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1pPr>
            <a:lvl2pPr indent="0" lvl="1" marL="4572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2pPr>
            <a:lvl3pPr indent="0" lvl="2" marL="9144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3pPr>
            <a:lvl4pPr indent="0" lvl="3" marL="13716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4pPr>
            <a:lvl5pPr indent="0" lvl="4" marL="18288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5pPr>
            <a:lvl6pPr indent="0" lvl="5" marL="22860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6pPr>
            <a:lvl7pPr indent="0" lvl="6" marL="27432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7pPr>
            <a:lvl8pPr indent="0" lvl="7" marL="32004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8pPr>
            <a:lvl9pPr indent="0" lvl="8" marL="3657600" marR="0" rtl="0" algn="l">
              <a:spcBef>
                <a:spcPts val="1000"/>
              </a:spcBef>
              <a:spcAft>
                <a:spcPts val="0"/>
              </a:spcAft>
              <a:buClr>
                <a:schemeClr val="accent1"/>
              </a:buClr>
              <a:buSzPts val="1400"/>
              <a:buFont typeface="Noto Sans Symbols"/>
              <a:buNone/>
              <a:defRPr b="0" i="0" sz="1600" u="none" cap="none" strike="noStrike">
                <a:solidFill>
                  <a:srgbClr val="3F3F3F"/>
                </a:solidFill>
                <a:latin typeface="Questrial"/>
                <a:ea typeface="Questrial"/>
                <a:cs typeface="Questrial"/>
                <a:sym typeface="Questrial"/>
              </a:defRPr>
            </a:lvl9pPr>
          </a:lstStyle>
          <a:p/>
        </p:txBody>
      </p:sp>
      <p:sp>
        <p:nvSpPr>
          <p:cNvPr id="120" name="Google Shape;120;p12"/>
          <p:cNvSpPr txBox="1"/>
          <p:nvPr>
            <p:ph idx="1" type="body"/>
          </p:nvPr>
        </p:nvSpPr>
        <p:spPr>
          <a:xfrm>
            <a:off x="2589213" y="5367338"/>
            <a:ext cx="8915400" cy="49371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200" u="none" cap="none" strike="noStrike">
                <a:solidFill>
                  <a:srgbClr val="3F3F3F"/>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2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0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9pPr>
          </a:lstStyle>
          <a:p/>
        </p:txBody>
      </p:sp>
      <p:sp>
        <p:nvSpPr>
          <p:cNvPr id="121" name="Google Shape;121;p12"/>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2" name="Google Shape;122;p12"/>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3" name="Google Shape;123;p12"/>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25" name="Shape 125"/>
        <p:cNvGrpSpPr/>
        <p:nvPr/>
      </p:nvGrpSpPr>
      <p:grpSpPr>
        <a:xfrm>
          <a:off x="0" y="0"/>
          <a:ext cx="0" cy="0"/>
          <a:chOff x="0" y="0"/>
          <a:chExt cx="0" cy="0"/>
        </a:xfrm>
      </p:grpSpPr>
      <p:sp>
        <p:nvSpPr>
          <p:cNvPr id="126" name="Google Shape;126;p13"/>
          <p:cNvSpPr txBox="1"/>
          <p:nvPr>
            <p:ph type="title"/>
          </p:nvPr>
        </p:nvSpPr>
        <p:spPr>
          <a:xfrm>
            <a:off x="2589213" y="2438400"/>
            <a:ext cx="8915400" cy="272484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8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7" name="Google Shape;127;p13"/>
          <p:cNvSpPr txBox="1"/>
          <p:nvPr>
            <p:ph idx="1"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28" name="Google Shape;128;p1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29" name="Google Shape;129;p1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0" name="Google Shape;130;p13"/>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32" name="Shape 132"/>
        <p:cNvGrpSpPr/>
        <p:nvPr/>
      </p:nvGrpSpPr>
      <p:grpSpPr>
        <a:xfrm>
          <a:off x="0" y="0"/>
          <a:ext cx="0" cy="0"/>
          <a:chOff x="0" y="0"/>
          <a:chExt cx="0" cy="0"/>
        </a:xfrm>
      </p:grpSpPr>
      <p:sp>
        <p:nvSpPr>
          <p:cNvPr id="133" name="Google Shape;133;p14"/>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8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4" name="Google Shape;134;p14"/>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chemeClr val="accent1"/>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35" name="Google Shape;135;p14"/>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36" name="Google Shape;136;p1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7" name="Google Shape;137;p1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38" name="Google Shape;138;p14"/>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41" name="Google Shape;141;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42" name="Shape 142"/>
        <p:cNvGrpSpPr/>
        <p:nvPr/>
      </p:nvGrpSpPr>
      <p:grpSpPr>
        <a:xfrm>
          <a:off x="0" y="0"/>
          <a:ext cx="0" cy="0"/>
          <a:chOff x="0" y="0"/>
          <a:chExt cx="0" cy="0"/>
        </a:xfrm>
      </p:grpSpPr>
      <p:sp>
        <p:nvSpPr>
          <p:cNvPr id="143" name="Google Shape;143;p15"/>
          <p:cNvSpPr txBox="1"/>
          <p:nvPr>
            <p:ph type="title"/>
          </p:nvPr>
        </p:nvSpPr>
        <p:spPr>
          <a:xfrm>
            <a:off x="2589212" y="627407"/>
            <a:ext cx="8915399" cy="288002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8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44" name="Google Shape;144;p15"/>
          <p:cNvSpPr txBox="1"/>
          <p:nvPr>
            <p:ph idx="1" type="body"/>
          </p:nvPr>
        </p:nvSpPr>
        <p:spPr>
          <a:xfrm>
            <a:off x="2589212" y="4343400"/>
            <a:ext cx="8915400" cy="8382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chemeClr val="accent1"/>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45" name="Google Shape;145;p15"/>
          <p:cNvSpPr txBox="1"/>
          <p:nvPr>
            <p:ph idx="2" type="body"/>
          </p:nvPr>
        </p:nvSpPr>
        <p:spPr>
          <a:xfrm>
            <a:off x="2589213" y="5181600"/>
            <a:ext cx="8915400" cy="72962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46" name="Google Shape;146;p1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7" name="Google Shape;147;p1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48" name="Google Shape;148;p15"/>
          <p:cNvSpPr/>
          <p:nvPr/>
        </p:nvSpPr>
        <p:spPr>
          <a:xfrm flipH="1" rot="10800000">
            <a:off x="-4189" y="491172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0" name="Shape 150"/>
        <p:cNvGrpSpPr/>
        <p:nvPr/>
      </p:nvGrpSpPr>
      <p:grpSpPr>
        <a:xfrm>
          <a:off x="0" y="0"/>
          <a:ext cx="0" cy="0"/>
          <a:chOff x="0" y="0"/>
          <a:chExt cx="0" cy="0"/>
        </a:xfrm>
      </p:grpSpPr>
      <p:sp>
        <p:nvSpPr>
          <p:cNvPr id="151" name="Google Shape;151;p16"/>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2" name="Google Shape;152;p16"/>
          <p:cNvSpPr txBox="1"/>
          <p:nvPr>
            <p:ph idx="1" type="body"/>
          </p:nvPr>
        </p:nvSpPr>
        <p:spPr>
          <a:xfrm rot="5400000">
            <a:off x="5103812" y="-381000"/>
            <a:ext cx="3886200" cy="89154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53" name="Google Shape;153;p1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54" name="Google Shape;154;p1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55" name="Google Shape;155;p1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p17"/>
          <p:cNvSpPr txBox="1"/>
          <p:nvPr>
            <p:ph type="title"/>
          </p:nvPr>
        </p:nvSpPr>
        <p:spPr>
          <a:xfrm rot="5400000">
            <a:off x="7756704" y="2165513"/>
            <a:ext cx="5283817" cy="2207601"/>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9" name="Google Shape;159;p17"/>
          <p:cNvSpPr txBox="1"/>
          <p:nvPr>
            <p:ph idx="1" type="body"/>
          </p:nvPr>
        </p:nvSpPr>
        <p:spPr>
          <a:xfrm rot="5400000">
            <a:off x="3185803" y="30814"/>
            <a:ext cx="5283817" cy="64770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60" name="Google Shape;160;p1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61" name="Google Shape;161;p1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62" name="Google Shape;162;p1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9" name="Shape 49"/>
        <p:cNvGrpSpPr/>
        <p:nvPr/>
      </p:nvGrpSpPr>
      <p:grpSpPr>
        <a:xfrm>
          <a:off x="0" y="0"/>
          <a:ext cx="0" cy="0"/>
          <a:chOff x="0" y="0"/>
          <a:chExt cx="0" cy="0"/>
        </a:xfrm>
      </p:grpSpPr>
      <p:sp>
        <p:nvSpPr>
          <p:cNvPr id="50" name="Google Shape;50;p3"/>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1" name="Google Shape;51;p3"/>
          <p:cNvSpPr txBox="1"/>
          <p:nvPr>
            <p:ph idx="1" type="body"/>
          </p:nvPr>
        </p:nvSpPr>
        <p:spPr>
          <a:xfrm>
            <a:off x="2589212" y="2133600"/>
            <a:ext cx="4313864"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52" name="Google Shape;52;p3"/>
          <p:cNvSpPr txBox="1"/>
          <p:nvPr>
            <p:ph idx="2" type="body"/>
          </p:nvPr>
        </p:nvSpPr>
        <p:spPr>
          <a:xfrm>
            <a:off x="7190747" y="2126222"/>
            <a:ext cx="4313864"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53" name="Google Shape;53;p3"/>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4" name="Google Shape;54;p3"/>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5" name="Google Shape;55;p3"/>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4"/>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59" name="Google Shape;59;p4"/>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0" name="Google Shape;60;p4"/>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5"/>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4" name="Google Shape;64;p5"/>
          <p:cNvSpPr txBox="1"/>
          <p:nvPr>
            <p:ph idx="1" type="body"/>
          </p:nvPr>
        </p:nvSpPr>
        <p:spPr>
          <a:xfrm>
            <a:off x="2939373" y="1972703"/>
            <a:ext cx="3992732" cy="5762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rgbClr val="3F3F3F"/>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1" i="0" sz="18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9pPr>
          </a:lstStyle>
          <a:p/>
        </p:txBody>
      </p:sp>
      <p:sp>
        <p:nvSpPr>
          <p:cNvPr id="65" name="Google Shape;65;p5"/>
          <p:cNvSpPr txBox="1"/>
          <p:nvPr>
            <p:ph idx="2" type="body"/>
          </p:nvPr>
        </p:nvSpPr>
        <p:spPr>
          <a:xfrm>
            <a:off x="2589212" y="2548966"/>
            <a:ext cx="4342893" cy="335406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66" name="Google Shape;66;p5"/>
          <p:cNvSpPr txBox="1"/>
          <p:nvPr>
            <p:ph idx="3" type="body"/>
          </p:nvPr>
        </p:nvSpPr>
        <p:spPr>
          <a:xfrm>
            <a:off x="7506629" y="1969475"/>
            <a:ext cx="3999001" cy="5762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400" u="none" cap="none" strike="noStrike">
                <a:solidFill>
                  <a:srgbClr val="3F3F3F"/>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1" i="0" sz="20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1" i="0" sz="18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1" i="0" sz="1600" u="none" cap="none" strike="noStrike">
                <a:solidFill>
                  <a:srgbClr val="3F3F3F"/>
                </a:solidFill>
                <a:latin typeface="Questrial"/>
                <a:ea typeface="Questrial"/>
                <a:cs typeface="Questrial"/>
                <a:sym typeface="Questrial"/>
              </a:defRPr>
            </a:lvl9pPr>
          </a:lstStyle>
          <a:p/>
        </p:txBody>
      </p:sp>
      <p:sp>
        <p:nvSpPr>
          <p:cNvPr id="67" name="Google Shape;67;p5"/>
          <p:cNvSpPr txBox="1"/>
          <p:nvPr>
            <p:ph idx="4" type="body"/>
          </p:nvPr>
        </p:nvSpPr>
        <p:spPr>
          <a:xfrm>
            <a:off x="7166957" y="2545738"/>
            <a:ext cx="4338674" cy="335406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68" name="Google Shape;68;p5"/>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69" name="Google Shape;69;p5"/>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0" name="Google Shape;70;p5"/>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2" name="Shape 72"/>
        <p:cNvGrpSpPr/>
        <p:nvPr/>
      </p:nvGrpSpPr>
      <p:grpSpPr>
        <a:xfrm>
          <a:off x="0" y="0"/>
          <a:ext cx="0" cy="0"/>
          <a:chOff x="0" y="0"/>
          <a:chExt cx="0" cy="0"/>
        </a:xfrm>
      </p:grpSpPr>
      <p:sp>
        <p:nvSpPr>
          <p:cNvPr id="73" name="Google Shape;73;p6"/>
          <p:cNvSpPr txBox="1"/>
          <p:nvPr>
            <p:ph type="title"/>
          </p:nvPr>
        </p:nvSpPr>
        <p:spPr>
          <a:xfrm>
            <a:off x="2592925"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74" name="Google Shape;74;p6"/>
          <p:cNvSpPr txBox="1"/>
          <p:nvPr>
            <p:ph idx="1" type="body"/>
          </p:nvPr>
        </p:nvSpPr>
        <p:spPr>
          <a:xfrm>
            <a:off x="2589212" y="2133600"/>
            <a:ext cx="8915400" cy="3777622"/>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75" name="Google Shape;75;p6"/>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6" name="Google Shape;76;p6"/>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77" name="Google Shape;77;p6"/>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9" name="Shape 79"/>
        <p:cNvGrpSpPr/>
        <p:nvPr/>
      </p:nvGrpSpPr>
      <p:grpSpPr>
        <a:xfrm>
          <a:off x="0" y="0"/>
          <a:ext cx="0" cy="0"/>
          <a:chOff x="0" y="0"/>
          <a:chExt cx="0" cy="0"/>
        </a:xfrm>
      </p:grpSpPr>
      <p:sp>
        <p:nvSpPr>
          <p:cNvPr id="80" name="Google Shape;80;p7"/>
          <p:cNvSpPr txBox="1"/>
          <p:nvPr>
            <p:ph type="title"/>
          </p:nvPr>
        </p:nvSpPr>
        <p:spPr>
          <a:xfrm>
            <a:off x="2589212" y="446088"/>
            <a:ext cx="3505199" cy="976312"/>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20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1" name="Google Shape;81;p7"/>
          <p:cNvSpPr txBox="1"/>
          <p:nvPr>
            <p:ph idx="1" type="body"/>
          </p:nvPr>
        </p:nvSpPr>
        <p:spPr>
          <a:xfrm>
            <a:off x="6323012" y="446088"/>
            <a:ext cx="5181600" cy="5414963"/>
          </a:xfrm>
          <a:prstGeom prst="rect">
            <a:avLst/>
          </a:prstGeom>
          <a:noFill/>
          <a:ln>
            <a:noFill/>
          </a:ln>
        </p:spPr>
        <p:txBody>
          <a:bodyPr anchorCtr="0" anchor="ctr"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82" name="Google Shape;82;p7"/>
          <p:cNvSpPr txBox="1"/>
          <p:nvPr>
            <p:ph idx="2" type="body"/>
          </p:nvPr>
        </p:nvSpPr>
        <p:spPr>
          <a:xfrm>
            <a:off x="2589212" y="1598613"/>
            <a:ext cx="3505199" cy="426243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400" u="none" cap="none" strike="noStrike">
                <a:solidFill>
                  <a:srgbClr val="3F3F3F"/>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2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0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0" i="0" sz="900" u="none" cap="none" strike="noStrike">
                <a:solidFill>
                  <a:srgbClr val="3F3F3F"/>
                </a:solidFill>
                <a:latin typeface="Questrial"/>
                <a:ea typeface="Questrial"/>
                <a:cs typeface="Questrial"/>
                <a:sym typeface="Questrial"/>
              </a:defRPr>
            </a:lvl9pPr>
          </a:lstStyle>
          <a:p/>
        </p:txBody>
      </p:sp>
      <p:sp>
        <p:nvSpPr>
          <p:cNvPr id="83" name="Google Shape;83;p7"/>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4" name="Google Shape;84;p7"/>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85" name="Google Shape;85;p7"/>
          <p:cNvSpPr/>
          <p:nvPr/>
        </p:nvSpPr>
        <p:spPr>
          <a:xfrm flipH="1" rot="10800000">
            <a:off x="-4189" y="7143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7" name="Shape 87"/>
        <p:cNvGrpSpPr/>
        <p:nvPr/>
      </p:nvGrpSpPr>
      <p:grpSpPr>
        <a:xfrm>
          <a:off x="0" y="0"/>
          <a:ext cx="0" cy="0"/>
          <a:chOff x="0" y="0"/>
          <a:chExt cx="0" cy="0"/>
        </a:xfrm>
      </p:grpSpPr>
      <p:sp>
        <p:nvSpPr>
          <p:cNvPr id="88" name="Google Shape;88;p8"/>
          <p:cNvSpPr txBox="1"/>
          <p:nvPr>
            <p:ph type="title"/>
          </p:nvPr>
        </p:nvSpPr>
        <p:spPr>
          <a:xfrm>
            <a:off x="2849949" y="609600"/>
            <a:ext cx="8393926" cy="28956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8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9" name="Google Shape;89;p8"/>
          <p:cNvSpPr txBox="1"/>
          <p:nvPr>
            <p:ph idx="1" type="body"/>
          </p:nvPr>
        </p:nvSpPr>
        <p:spPr>
          <a:xfrm>
            <a:off x="3275012" y="3505200"/>
            <a:ext cx="7536554" cy="38100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600" u="none" cap="none" strike="noStrike">
                <a:solidFill>
                  <a:srgbClr val="7F7F7F"/>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400" u="none" cap="none" strike="noStrike">
                <a:solidFill>
                  <a:srgbClr val="3F3F3F"/>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90" name="Google Shape;90;p8"/>
          <p:cNvSpPr txBox="1"/>
          <p:nvPr>
            <p:ph idx="2"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91" name="Google Shape;91;p8"/>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2" name="Google Shape;92;p8"/>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93" name="Google Shape;93;p8"/>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8"/>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
        <p:nvSpPr>
          <p:cNvPr id="96" name="Google Shape;96;p8"/>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97" name="Shape 97"/>
        <p:cNvGrpSpPr/>
        <p:nvPr/>
      </p:nvGrpSpPr>
      <p:grpSpPr>
        <a:xfrm>
          <a:off x="0" y="0"/>
          <a:ext cx="0" cy="0"/>
          <a:chOff x="0" y="0"/>
          <a:chExt cx="0" cy="0"/>
        </a:xfrm>
      </p:grpSpPr>
      <p:sp>
        <p:nvSpPr>
          <p:cNvPr id="98" name="Google Shape;98;p9"/>
          <p:cNvSpPr txBox="1"/>
          <p:nvPr>
            <p:ph type="title"/>
          </p:nvPr>
        </p:nvSpPr>
        <p:spPr>
          <a:xfrm>
            <a:off x="2589212" y="609600"/>
            <a:ext cx="8915399" cy="311704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8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9" name="Google Shape;99;p9"/>
          <p:cNvSpPr txBox="1"/>
          <p:nvPr>
            <p:ph idx="1" type="body"/>
          </p:nvPr>
        </p:nvSpPr>
        <p:spPr>
          <a:xfrm>
            <a:off x="2589212" y="4354046"/>
            <a:ext cx="8915399" cy="1555864"/>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1800" u="none" cap="none" strike="noStrike">
                <a:solidFill>
                  <a:srgbClr val="595959"/>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100" name="Google Shape;100;p9"/>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1" name="Google Shape;101;p9"/>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2" name="Google Shape;102;p9"/>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4" name="Shape 104"/>
        <p:cNvGrpSpPr/>
        <p:nvPr/>
      </p:nvGrpSpPr>
      <p:grpSpPr>
        <a:xfrm>
          <a:off x="0" y="0"/>
          <a:ext cx="0" cy="0"/>
          <a:chOff x="0" y="0"/>
          <a:chExt cx="0" cy="0"/>
        </a:xfrm>
      </p:grpSpPr>
      <p:sp>
        <p:nvSpPr>
          <p:cNvPr id="105" name="Google Shape;105;p10"/>
          <p:cNvSpPr txBox="1"/>
          <p:nvPr>
            <p:ph type="title"/>
          </p:nvPr>
        </p:nvSpPr>
        <p:spPr>
          <a:xfrm>
            <a:off x="2589212" y="2058750"/>
            <a:ext cx="8915399" cy="14688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40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6" name="Google Shape;106;p10"/>
          <p:cNvSpPr txBox="1"/>
          <p:nvPr>
            <p:ph idx="1" type="body"/>
          </p:nvPr>
        </p:nvSpPr>
        <p:spPr>
          <a:xfrm>
            <a:off x="2589212" y="3530129"/>
            <a:ext cx="8915399" cy="8604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1000"/>
              </a:spcBef>
              <a:spcAft>
                <a:spcPts val="0"/>
              </a:spcAft>
              <a:buClr>
                <a:schemeClr val="accent1"/>
              </a:buClr>
              <a:buSzPts val="1800"/>
              <a:buFont typeface="Noto Sans Symbols"/>
              <a:buNone/>
              <a:defRPr b="0" i="0" sz="2000" u="none" cap="none" strike="noStrike">
                <a:solidFill>
                  <a:srgbClr val="595959"/>
                </a:solidFill>
                <a:latin typeface="Questrial"/>
                <a:ea typeface="Questrial"/>
                <a:cs typeface="Questrial"/>
                <a:sym typeface="Questrial"/>
              </a:defRPr>
            </a:lvl1pPr>
            <a:lvl2pPr indent="-228600" lvl="1" marL="914400" marR="0" rtl="0" algn="l">
              <a:spcBef>
                <a:spcPts val="1000"/>
              </a:spcBef>
              <a:spcAft>
                <a:spcPts val="0"/>
              </a:spcAft>
              <a:buClr>
                <a:schemeClr val="accent1"/>
              </a:buClr>
              <a:buSzPts val="1600"/>
              <a:buFont typeface="Noto Sans Symbols"/>
              <a:buNone/>
              <a:defRPr b="0" i="0" sz="1800" u="none" cap="none" strike="noStrike">
                <a:solidFill>
                  <a:srgbClr val="888888"/>
                </a:solidFill>
                <a:latin typeface="Questrial"/>
                <a:ea typeface="Questrial"/>
                <a:cs typeface="Questrial"/>
                <a:sym typeface="Questrial"/>
              </a:defRPr>
            </a:lvl2pPr>
            <a:lvl3pPr indent="-228600" lvl="2" marL="1371600" marR="0" rtl="0" algn="l">
              <a:spcBef>
                <a:spcPts val="1000"/>
              </a:spcBef>
              <a:spcAft>
                <a:spcPts val="0"/>
              </a:spcAft>
              <a:buClr>
                <a:schemeClr val="accent1"/>
              </a:buClr>
              <a:buSzPts val="1400"/>
              <a:buFont typeface="Noto Sans Symbols"/>
              <a:buNone/>
              <a:defRPr b="0" i="0" sz="1600" u="none" cap="none" strike="noStrike">
                <a:solidFill>
                  <a:srgbClr val="888888"/>
                </a:solidFill>
                <a:latin typeface="Questrial"/>
                <a:ea typeface="Questrial"/>
                <a:cs typeface="Questrial"/>
                <a:sym typeface="Questrial"/>
              </a:defRPr>
            </a:lvl3pPr>
            <a:lvl4pPr indent="-228600" lvl="3" marL="1828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4pPr>
            <a:lvl5pPr indent="-228600" lvl="4" marL="22860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5pPr>
            <a:lvl6pPr indent="-228600" lvl="5" marL="27432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6pPr>
            <a:lvl7pPr indent="-228600" lvl="6" marL="32004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7pPr>
            <a:lvl8pPr indent="-228600" lvl="7" marL="36576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8pPr>
            <a:lvl9pPr indent="-228600" lvl="8" marL="4114800" marR="0" rtl="0" algn="l">
              <a:spcBef>
                <a:spcPts val="1000"/>
              </a:spcBef>
              <a:spcAft>
                <a:spcPts val="0"/>
              </a:spcAft>
              <a:buClr>
                <a:schemeClr val="accent1"/>
              </a:buClr>
              <a:buSzPts val="1200"/>
              <a:buFont typeface="Noto Sans Symbols"/>
              <a:buNone/>
              <a:defRPr b="0" i="0" sz="1400" u="none" cap="none" strike="noStrike">
                <a:solidFill>
                  <a:srgbClr val="888888"/>
                </a:solidFill>
                <a:latin typeface="Questrial"/>
                <a:ea typeface="Questrial"/>
                <a:cs typeface="Questrial"/>
                <a:sym typeface="Questrial"/>
              </a:defRPr>
            </a:lvl9pPr>
          </a:lstStyle>
          <a:p/>
        </p:txBody>
      </p:sp>
      <p:sp>
        <p:nvSpPr>
          <p:cNvPr id="107" name="Google Shape;107;p10"/>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8" name="Google Shape;108;p10"/>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900">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109" name="Google Shape;109;p10"/>
          <p:cNvSpPr/>
          <p:nvPr/>
        </p:nvSpPr>
        <p:spPr>
          <a:xfrm flipH="1" rot="10800000">
            <a:off x="-4189" y="3178175"/>
            <a:ext cx="1588527" cy="507297"/>
          </a:xfrm>
          <a:custGeom>
            <a:rect b="b" l="l" r="r" t="t"/>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2000">
                <a:solidFill>
                  <a:srgbClr val="FEFFFF"/>
                </a:solidFill>
                <a:latin typeface="Questrial"/>
                <a:ea typeface="Questrial"/>
                <a:cs typeface="Questrial"/>
                <a:sym typeface="Questrial"/>
              </a:defRPr>
            </a:lvl1pPr>
            <a:lvl2pPr indent="0" lvl="1" marL="0" marR="0" rtl="0" algn="r">
              <a:spcBef>
                <a:spcPts val="0"/>
              </a:spcBef>
              <a:buNone/>
              <a:defRPr sz="2000">
                <a:solidFill>
                  <a:srgbClr val="FEFFFF"/>
                </a:solidFill>
                <a:latin typeface="Questrial"/>
                <a:ea typeface="Questrial"/>
                <a:cs typeface="Questrial"/>
                <a:sym typeface="Questrial"/>
              </a:defRPr>
            </a:lvl2pPr>
            <a:lvl3pPr indent="0" lvl="2" marL="0" marR="0" rtl="0" algn="r">
              <a:spcBef>
                <a:spcPts val="0"/>
              </a:spcBef>
              <a:buNone/>
              <a:defRPr sz="2000">
                <a:solidFill>
                  <a:srgbClr val="FEFFFF"/>
                </a:solidFill>
                <a:latin typeface="Questrial"/>
                <a:ea typeface="Questrial"/>
                <a:cs typeface="Questrial"/>
                <a:sym typeface="Questrial"/>
              </a:defRPr>
            </a:lvl3pPr>
            <a:lvl4pPr indent="0" lvl="3" marL="0" marR="0" rtl="0" algn="r">
              <a:spcBef>
                <a:spcPts val="0"/>
              </a:spcBef>
              <a:buNone/>
              <a:defRPr sz="2000">
                <a:solidFill>
                  <a:srgbClr val="FEFFFF"/>
                </a:solidFill>
                <a:latin typeface="Questrial"/>
                <a:ea typeface="Questrial"/>
                <a:cs typeface="Questrial"/>
                <a:sym typeface="Questrial"/>
              </a:defRPr>
            </a:lvl4pPr>
            <a:lvl5pPr indent="0" lvl="4" marL="0" marR="0" rtl="0" algn="r">
              <a:spcBef>
                <a:spcPts val="0"/>
              </a:spcBef>
              <a:buNone/>
              <a:defRPr sz="2000">
                <a:solidFill>
                  <a:srgbClr val="FEFFFF"/>
                </a:solidFill>
                <a:latin typeface="Questrial"/>
                <a:ea typeface="Questrial"/>
                <a:cs typeface="Questrial"/>
                <a:sym typeface="Questrial"/>
              </a:defRPr>
            </a:lvl5pPr>
            <a:lvl6pPr indent="0" lvl="5" marL="0" marR="0" rtl="0" algn="r">
              <a:spcBef>
                <a:spcPts val="0"/>
              </a:spcBef>
              <a:buNone/>
              <a:defRPr sz="2000">
                <a:solidFill>
                  <a:srgbClr val="FEFFFF"/>
                </a:solidFill>
                <a:latin typeface="Questrial"/>
                <a:ea typeface="Questrial"/>
                <a:cs typeface="Questrial"/>
                <a:sym typeface="Questrial"/>
              </a:defRPr>
            </a:lvl6pPr>
            <a:lvl7pPr indent="0" lvl="6" marL="0" marR="0" rtl="0" algn="r">
              <a:spcBef>
                <a:spcPts val="0"/>
              </a:spcBef>
              <a:buNone/>
              <a:defRPr sz="2000">
                <a:solidFill>
                  <a:srgbClr val="FEFFFF"/>
                </a:solidFill>
                <a:latin typeface="Questrial"/>
                <a:ea typeface="Questrial"/>
                <a:cs typeface="Questrial"/>
                <a:sym typeface="Questrial"/>
              </a:defRPr>
            </a:lvl7pPr>
            <a:lvl8pPr indent="0" lvl="7" marL="0" marR="0" rtl="0" algn="r">
              <a:spcBef>
                <a:spcPts val="0"/>
              </a:spcBef>
              <a:buNone/>
              <a:defRPr sz="2000">
                <a:solidFill>
                  <a:srgbClr val="FEFFFF"/>
                </a:solidFill>
                <a:latin typeface="Questrial"/>
                <a:ea typeface="Questrial"/>
                <a:cs typeface="Questrial"/>
                <a:sym typeface="Questrial"/>
              </a:defRPr>
            </a:lvl8pPr>
            <a:lvl9pPr indent="0" lvl="8" marL="0" marR="0" rtl="0" algn="r">
              <a:spcBef>
                <a:spcPts val="0"/>
              </a:spcBef>
              <a:buNone/>
              <a:defRPr sz="2000">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C4DCE3"/>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1" y="228600"/>
            <a:ext cx="2851516" cy="6638628"/>
            <a:chOff x="2487613" y="285750"/>
            <a:chExt cx="2428875" cy="5654676"/>
          </a:xfrm>
        </p:grpSpPr>
        <p:sp>
          <p:nvSpPr>
            <p:cNvPr id="11" name="Google Shape;11;p1"/>
            <p:cNvSpPr/>
            <p:nvPr/>
          </p:nvSpPr>
          <p:spPr>
            <a:xfrm>
              <a:off x="2487613" y="2284413"/>
              <a:ext cx="85725" cy="533400"/>
            </a:xfrm>
            <a:custGeom>
              <a:rect b="b" l="l" r="r" t="t"/>
              <a:pathLst>
                <a:path extrusionOk="0" h="120000" w="12000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97151" y="2779713"/>
              <a:ext cx="550863" cy="1978025"/>
            </a:xfrm>
            <a:custGeom>
              <a:rect b="b" l="l" r="r" t="t"/>
              <a:pathLst>
                <a:path extrusionOk="0" h="120000" w="12000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3175001" y="4730750"/>
              <a:ext cx="519113" cy="1209675"/>
            </a:xfrm>
            <a:custGeom>
              <a:rect b="b" l="l" r="r" t="t"/>
              <a:pathLst>
                <a:path extrusionOk="0" h="120000" w="12000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305176" y="5630863"/>
              <a:ext cx="146050" cy="309563"/>
            </a:xfrm>
            <a:custGeom>
              <a:rect b="b" l="l" r="r" t="t"/>
              <a:pathLst>
                <a:path extrusionOk="0" h="120000" w="12000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2573338" y="2817813"/>
              <a:ext cx="700088" cy="2835275"/>
            </a:xfrm>
            <a:custGeom>
              <a:rect b="b" l="l" r="r" t="t"/>
              <a:pathLst>
                <a:path extrusionOk="0" h="120000" w="12000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2506663" y="285750"/>
              <a:ext cx="90488" cy="2493963"/>
            </a:xfrm>
            <a:custGeom>
              <a:rect b="b" l="l" r="r" t="t"/>
              <a:pathLst>
                <a:path extrusionOk="0" h="120000" w="12000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2554288" y="2598738"/>
              <a:ext cx="66675" cy="420688"/>
            </a:xfrm>
            <a:custGeom>
              <a:rect b="b" l="l" r="r" t="t"/>
              <a:pathLst>
                <a:path extrusionOk="0" h="120000" w="12000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143251" y="4757738"/>
              <a:ext cx="161925" cy="873125"/>
            </a:xfrm>
            <a:custGeom>
              <a:rect b="b" l="l" r="r" t="t"/>
              <a:pathLst>
                <a:path extrusionOk="0" h="120000" w="12000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3148013" y="1282700"/>
              <a:ext cx="1768475" cy="3448050"/>
            </a:xfrm>
            <a:custGeom>
              <a:rect b="b" l="l" r="r" t="t"/>
              <a:pathLst>
                <a:path extrusionOk="0" h="120000" w="12000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3273426" y="5653088"/>
              <a:ext cx="138113" cy="287338"/>
            </a:xfrm>
            <a:custGeom>
              <a:rect b="b" l="l" r="r" t="t"/>
              <a:pathLst>
                <a:path extrusionOk="0" h="120000" w="12000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3143251" y="4656138"/>
              <a:ext cx="31750" cy="188913"/>
            </a:xfrm>
            <a:custGeom>
              <a:rect b="b" l="l" r="r" t="t"/>
              <a:pathLst>
                <a:path extrusionOk="0" h="120000" w="12000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3211513" y="5410200"/>
              <a:ext cx="203200" cy="530225"/>
            </a:xfrm>
            <a:custGeom>
              <a:rect b="b" l="l" r="r" t="t"/>
              <a:pathLst>
                <a:path extrusionOk="0" h="120000" w="12000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1"/>
          <p:cNvGrpSpPr/>
          <p:nvPr/>
        </p:nvGrpSpPr>
        <p:grpSpPr>
          <a:xfrm>
            <a:off x="27222" y="157"/>
            <a:ext cx="2356674" cy="6853096"/>
            <a:chOff x="6627813" y="195610"/>
            <a:chExt cx="1952625" cy="5678141"/>
          </a:xfrm>
        </p:grpSpPr>
        <p:sp>
          <p:nvSpPr>
            <p:cNvPr id="24" name="Google Shape;24;p1"/>
            <p:cNvSpPr/>
            <p:nvPr/>
          </p:nvSpPr>
          <p:spPr>
            <a:xfrm>
              <a:off x="6627813" y="195610"/>
              <a:ext cx="409575" cy="3646488"/>
            </a:xfrm>
            <a:custGeom>
              <a:rect b="b" l="l" r="r" t="t"/>
              <a:pathLst>
                <a:path extrusionOk="0" h="120000" w="12000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061201" y="3771900"/>
              <a:ext cx="350838" cy="1309688"/>
            </a:xfrm>
            <a:custGeom>
              <a:rect b="b" l="l" r="r" t="t"/>
              <a:pathLst>
                <a:path extrusionOk="0" h="120000" w="12000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439026" y="5053013"/>
              <a:ext cx="357188" cy="820738"/>
            </a:xfrm>
            <a:custGeom>
              <a:rect b="b" l="l" r="r" t="t"/>
              <a:pathLst>
                <a:path extrusionOk="0" h="120000" w="12000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037388" y="3811588"/>
              <a:ext cx="457200" cy="1852613"/>
            </a:xfrm>
            <a:custGeom>
              <a:rect b="b" l="l" r="r" t="t"/>
              <a:pathLst>
                <a:path extrusionOk="0" h="120000" w="12000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6992938" y="1263650"/>
              <a:ext cx="144463" cy="2508250"/>
            </a:xfrm>
            <a:custGeom>
              <a:rect b="b" l="l" r="r" t="t"/>
              <a:pathLst>
                <a:path extrusionOk="0" h="120000" w="12000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526338" y="5640388"/>
              <a:ext cx="111125" cy="233363"/>
            </a:xfrm>
            <a:custGeom>
              <a:rect b="b" l="l" r="r" t="t"/>
              <a:pathLst>
                <a:path extrusionOk="0" h="120000" w="12000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021513" y="3598863"/>
              <a:ext cx="68263" cy="423863"/>
            </a:xfrm>
            <a:custGeom>
              <a:rect b="b" l="l" r="r" t="t"/>
              <a:pathLst>
                <a:path extrusionOk="0" h="120000" w="12000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12038" y="2801938"/>
              <a:ext cx="1168400" cy="2251075"/>
            </a:xfrm>
            <a:custGeom>
              <a:rect b="b" l="l" r="r" t="t"/>
              <a:pathLst>
                <a:path extrusionOk="0" h="120000" w="12000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7494588" y="5664200"/>
              <a:ext cx="100013" cy="209550"/>
            </a:xfrm>
            <a:custGeom>
              <a:rect b="b" l="l" r="r" t="t"/>
              <a:pathLst>
                <a:path extrusionOk="0" h="120000" w="12000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7412038" y="5081588"/>
              <a:ext cx="114300" cy="558800"/>
            </a:xfrm>
            <a:custGeom>
              <a:rect b="b" l="l" r="r" t="t"/>
              <a:pathLst>
                <a:path extrusionOk="0" h="120000" w="12000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7412038" y="4978400"/>
              <a:ext cx="31750" cy="188913"/>
            </a:xfrm>
            <a:custGeom>
              <a:rect b="b" l="l" r="r" t="t"/>
              <a:pathLst>
                <a:path extrusionOk="0" h="120000" w="12000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7439026" y="5434013"/>
              <a:ext cx="174625" cy="439738"/>
            </a:xfrm>
            <a:custGeom>
              <a:rect b="b" l="l" r="r" t="t"/>
              <a:pathLst>
                <a:path extrusionOk="0" h="120000" w="12000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txBox="1"/>
          <p:nvPr>
            <p:ph type="title"/>
          </p:nvPr>
        </p:nvSpPr>
        <p:spPr>
          <a:xfrm>
            <a:off x="2592924" y="624110"/>
            <a:ext cx="8911687" cy="128089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rgbClr val="168DBA"/>
              </a:buClr>
              <a:buSzPts val="1400"/>
              <a:buFont typeface="Questrial"/>
              <a:buNone/>
              <a:defRPr b="0" i="0" sz="3600" u="none" cap="none" strike="noStrike">
                <a:solidFill>
                  <a:srgbClr val="168DBA"/>
                </a:solidFill>
                <a:latin typeface="Questrial"/>
                <a:ea typeface="Questrial"/>
                <a:cs typeface="Questrial"/>
                <a:sym typeface="Questrial"/>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8" name="Google Shape;38;p1"/>
          <p:cNvSpPr txBox="1"/>
          <p:nvPr>
            <p:ph idx="1" type="body"/>
          </p:nvPr>
        </p:nvSpPr>
        <p:spPr>
          <a:xfrm>
            <a:off x="2589212" y="2133600"/>
            <a:ext cx="8915400" cy="3886200"/>
          </a:xfrm>
          <a:prstGeom prst="rect">
            <a:avLst/>
          </a:prstGeom>
          <a:noFill/>
          <a:ln>
            <a:noFill/>
          </a:ln>
        </p:spPr>
        <p:txBody>
          <a:bodyPr anchorCtr="0" anchor="t" bIns="91425" lIns="91425" spcFirstLastPara="1" rIns="91425" wrap="square" tIns="91425">
            <a:no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Questrial"/>
                <a:ea typeface="Questrial"/>
                <a:cs typeface="Questrial"/>
                <a:sym typeface="Questrial"/>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Questrial"/>
                <a:ea typeface="Questrial"/>
                <a:cs typeface="Questrial"/>
                <a:sym typeface="Questrial"/>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Questrial"/>
                <a:ea typeface="Questrial"/>
                <a:cs typeface="Questrial"/>
                <a:sym typeface="Questrial"/>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39" name="Google Shape;39;p1"/>
          <p:cNvSpPr txBox="1"/>
          <p:nvPr>
            <p:ph idx="10" type="dt"/>
          </p:nvPr>
        </p:nvSpPr>
        <p:spPr>
          <a:xfrm>
            <a:off x="10361612" y="6130437"/>
            <a:ext cx="1146283" cy="370396"/>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0" name="Google Shape;40;p1"/>
          <p:cNvSpPr txBox="1"/>
          <p:nvPr>
            <p:ph idx="11" type="ftr"/>
          </p:nvPr>
        </p:nvSpPr>
        <p:spPr>
          <a:xfrm>
            <a:off x="2589212" y="6135808"/>
            <a:ext cx="7619999"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Questrial"/>
                <a:ea typeface="Questrial"/>
                <a:cs typeface="Questrial"/>
                <a:sym typeface="Questrial"/>
              </a:defRPr>
            </a:lvl1pPr>
            <a:lvl2pPr indent="0" lvl="1" marL="457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2pPr>
            <a:lvl3pPr indent="0" lvl="2" marL="914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3pPr>
            <a:lvl4pPr indent="0" lvl="3" marL="1371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4pPr>
            <a:lvl5pPr indent="0" lvl="4" marL="18288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5pPr>
            <a:lvl6pPr indent="0" lvl="5" marL="22860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6pPr>
            <a:lvl7pPr indent="0" lvl="6" marL="27432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7pPr>
            <a:lvl8pPr indent="0" lvl="7" marL="32004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8pPr>
            <a:lvl9pPr indent="0" lvl="8" marL="3657600" marR="0" rtl="0" algn="l">
              <a:spcBef>
                <a:spcPts val="0"/>
              </a:spcBef>
              <a:spcAft>
                <a:spcPts val="0"/>
              </a:spcAft>
              <a:buSzPts val="1400"/>
              <a:buNone/>
              <a:defRPr b="0" i="0" sz="1800" u="none" cap="none" strike="noStrike">
                <a:solidFill>
                  <a:schemeClr val="dk1"/>
                </a:solidFill>
                <a:latin typeface="Questrial"/>
                <a:ea typeface="Questrial"/>
                <a:cs typeface="Questrial"/>
                <a:sym typeface="Questrial"/>
              </a:defRPr>
            </a:lvl9pPr>
          </a:lstStyle>
          <a:p/>
        </p:txBody>
      </p:sp>
      <p:sp>
        <p:nvSpPr>
          <p:cNvPr id="41" name="Google Shape;41;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Questrial"/>
                <a:ea typeface="Questrial"/>
                <a:cs typeface="Questrial"/>
                <a:sym typeface="Questrial"/>
              </a:defRPr>
            </a:lvl1pPr>
            <a:lvl2pPr indent="0" lvl="1" marL="0" marR="0" rtl="0" algn="r">
              <a:spcBef>
                <a:spcPts val="0"/>
              </a:spcBef>
              <a:buNone/>
              <a:defRPr b="0" i="0" sz="2000" u="none" cap="none" strike="noStrike">
                <a:solidFill>
                  <a:srgbClr val="FEFFFF"/>
                </a:solidFill>
                <a:latin typeface="Questrial"/>
                <a:ea typeface="Questrial"/>
                <a:cs typeface="Questrial"/>
                <a:sym typeface="Questrial"/>
              </a:defRPr>
            </a:lvl2pPr>
            <a:lvl3pPr indent="0" lvl="2" marL="0" marR="0" rtl="0" algn="r">
              <a:spcBef>
                <a:spcPts val="0"/>
              </a:spcBef>
              <a:buNone/>
              <a:defRPr b="0" i="0" sz="2000" u="none" cap="none" strike="noStrike">
                <a:solidFill>
                  <a:srgbClr val="FEFFFF"/>
                </a:solidFill>
                <a:latin typeface="Questrial"/>
                <a:ea typeface="Questrial"/>
                <a:cs typeface="Questrial"/>
                <a:sym typeface="Questrial"/>
              </a:defRPr>
            </a:lvl3pPr>
            <a:lvl4pPr indent="0" lvl="3" marL="0" marR="0" rtl="0" algn="r">
              <a:spcBef>
                <a:spcPts val="0"/>
              </a:spcBef>
              <a:buNone/>
              <a:defRPr b="0" i="0" sz="2000" u="none" cap="none" strike="noStrike">
                <a:solidFill>
                  <a:srgbClr val="FEFFFF"/>
                </a:solidFill>
                <a:latin typeface="Questrial"/>
                <a:ea typeface="Questrial"/>
                <a:cs typeface="Questrial"/>
                <a:sym typeface="Questrial"/>
              </a:defRPr>
            </a:lvl4pPr>
            <a:lvl5pPr indent="0" lvl="4" marL="0" marR="0" rtl="0" algn="r">
              <a:spcBef>
                <a:spcPts val="0"/>
              </a:spcBef>
              <a:buNone/>
              <a:defRPr b="0" i="0" sz="2000" u="none" cap="none" strike="noStrike">
                <a:solidFill>
                  <a:srgbClr val="FEFFFF"/>
                </a:solidFill>
                <a:latin typeface="Questrial"/>
                <a:ea typeface="Questrial"/>
                <a:cs typeface="Questrial"/>
                <a:sym typeface="Questrial"/>
              </a:defRPr>
            </a:lvl5pPr>
            <a:lvl6pPr indent="0" lvl="5" marL="0" marR="0" rtl="0" algn="r">
              <a:spcBef>
                <a:spcPts val="0"/>
              </a:spcBef>
              <a:buNone/>
              <a:defRPr b="0" i="0" sz="2000" u="none" cap="none" strike="noStrike">
                <a:solidFill>
                  <a:srgbClr val="FEFFFF"/>
                </a:solidFill>
                <a:latin typeface="Questrial"/>
                <a:ea typeface="Questrial"/>
                <a:cs typeface="Questrial"/>
                <a:sym typeface="Questrial"/>
              </a:defRPr>
            </a:lvl6pPr>
            <a:lvl7pPr indent="0" lvl="6" marL="0" marR="0" rtl="0" algn="r">
              <a:spcBef>
                <a:spcPts val="0"/>
              </a:spcBef>
              <a:buNone/>
              <a:defRPr b="0" i="0" sz="2000" u="none" cap="none" strike="noStrike">
                <a:solidFill>
                  <a:srgbClr val="FEFFFF"/>
                </a:solidFill>
                <a:latin typeface="Questrial"/>
                <a:ea typeface="Questrial"/>
                <a:cs typeface="Questrial"/>
                <a:sym typeface="Questrial"/>
              </a:defRPr>
            </a:lvl7pPr>
            <a:lvl8pPr indent="0" lvl="7" marL="0" marR="0" rtl="0" algn="r">
              <a:spcBef>
                <a:spcPts val="0"/>
              </a:spcBef>
              <a:buNone/>
              <a:defRPr b="0" i="0" sz="2000" u="none" cap="none" strike="noStrike">
                <a:solidFill>
                  <a:srgbClr val="FEFFFF"/>
                </a:solidFill>
                <a:latin typeface="Questrial"/>
                <a:ea typeface="Questrial"/>
                <a:cs typeface="Questrial"/>
                <a:sym typeface="Questrial"/>
              </a:defRPr>
            </a:lvl8pPr>
            <a:lvl9pPr indent="0" lvl="8" marL="0" marR="0" rtl="0" algn="r">
              <a:spcBef>
                <a:spcPts val="0"/>
              </a:spcBef>
              <a:buNone/>
              <a:defRPr b="0" i="0" sz="2000" u="none" cap="none" strike="noStrike">
                <a:solidFill>
                  <a:srgbClr val="FEFFFF"/>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ww.researchgate.net/profile/Jake_Madden" TargetMode="External"/><Relationship Id="rId4" Type="http://schemas.openxmlformats.org/officeDocument/2006/relationships/hyperlink" Target="https://scu-au.academia.edu/JakeMadden" TargetMode="External"/><Relationship Id="rId5" Type="http://schemas.openxmlformats.org/officeDocument/2006/relationships/hyperlink" Target="https://jakemaddenindubai.wordpres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8"/>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5400" u="none" cap="none" strike="noStrike">
                <a:solidFill>
                  <a:srgbClr val="168DBA"/>
                </a:solidFill>
                <a:latin typeface="Questrial"/>
                <a:ea typeface="Questrial"/>
                <a:cs typeface="Questrial"/>
                <a:sym typeface="Questrial"/>
              </a:rPr>
              <a:t>Building a Model for Teacher Leadership </a:t>
            </a:r>
            <a:endParaRPr b="0" i="0" sz="5400" u="none" cap="none" strike="noStrike">
              <a:solidFill>
                <a:srgbClr val="168DBA"/>
              </a:solidFill>
              <a:latin typeface="Questrial"/>
              <a:ea typeface="Questrial"/>
              <a:cs typeface="Questrial"/>
              <a:sym typeface="Questrial"/>
            </a:endParaRPr>
          </a:p>
        </p:txBody>
      </p:sp>
      <p:sp>
        <p:nvSpPr>
          <p:cNvPr id="169" name="Google Shape;169;p18"/>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1800" u="none" cap="none" strike="noStrike">
                <a:solidFill>
                  <a:srgbClr val="595959"/>
                </a:solidFill>
                <a:latin typeface="Questrial"/>
                <a:ea typeface="Questrial"/>
                <a:cs typeface="Questrial"/>
                <a:sym typeface="Questrial"/>
              </a:rPr>
              <a:t>Jake Madden</a:t>
            </a:r>
            <a:endParaRPr b="0" i="0" sz="1800" u="none" cap="none" strike="noStrike">
              <a:solidFill>
                <a:srgbClr val="595959"/>
              </a:solidFill>
              <a:latin typeface="Questrial"/>
              <a:ea typeface="Questrial"/>
              <a:cs typeface="Questrial"/>
              <a:sym typeface="Quest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pic>
        <p:nvPicPr>
          <p:cNvPr id="234" name="Google Shape;234;p27"/>
          <p:cNvPicPr preferRelativeResize="0"/>
          <p:nvPr/>
        </p:nvPicPr>
        <p:blipFill rotWithShape="1">
          <a:blip r:embed="rId3">
            <a:alphaModFix/>
          </a:blip>
          <a:srcRect b="0" l="0" r="0" t="0"/>
          <a:stretch/>
        </p:blipFill>
        <p:spPr>
          <a:xfrm>
            <a:off x="0" y="0"/>
            <a:ext cx="3333750" cy="4752974"/>
          </a:xfrm>
          <a:prstGeom prst="rect">
            <a:avLst/>
          </a:prstGeom>
          <a:noFill/>
          <a:ln>
            <a:noFill/>
          </a:ln>
        </p:spPr>
      </p:pic>
      <p:pic>
        <p:nvPicPr>
          <p:cNvPr id="235" name="Google Shape;235;p27"/>
          <p:cNvPicPr preferRelativeResize="0"/>
          <p:nvPr/>
        </p:nvPicPr>
        <p:blipFill rotWithShape="1">
          <a:blip r:embed="rId4">
            <a:alphaModFix/>
          </a:blip>
          <a:srcRect b="0" l="0" r="0" t="0"/>
          <a:stretch/>
        </p:blipFill>
        <p:spPr>
          <a:xfrm>
            <a:off x="8486775" y="2105025"/>
            <a:ext cx="3705225" cy="4752975"/>
          </a:xfrm>
          <a:prstGeom prst="rect">
            <a:avLst/>
          </a:prstGeom>
          <a:noFill/>
          <a:ln>
            <a:noFill/>
          </a:ln>
        </p:spPr>
      </p:pic>
      <p:pic>
        <p:nvPicPr>
          <p:cNvPr id="236" name="Google Shape;236;p27"/>
          <p:cNvPicPr preferRelativeResize="0"/>
          <p:nvPr/>
        </p:nvPicPr>
        <p:blipFill rotWithShape="1">
          <a:blip r:embed="rId5">
            <a:alphaModFix/>
          </a:blip>
          <a:srcRect b="0" l="0" r="0" t="0"/>
          <a:stretch/>
        </p:blipFill>
        <p:spPr>
          <a:xfrm>
            <a:off x="4243387" y="932688"/>
            <a:ext cx="3333750" cy="4752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8"/>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2610" u="none" cap="none" strike="noStrike">
                <a:solidFill>
                  <a:srgbClr val="168DBA"/>
                </a:solidFill>
                <a:latin typeface="Questrial"/>
                <a:ea typeface="Questrial"/>
                <a:cs typeface="Questrial"/>
                <a:sym typeface="Questrial"/>
              </a:rPr>
              <a:t>Teacher leadership is the process by which teachers, individually or collectively, influence their colleagues, principals, and other members of school communities to improve teaching and learning practices with the aim of increased student learning and achievement. </a:t>
            </a:r>
            <a:endParaRPr b="0" i="0" sz="4320" u="none" cap="none" strike="noStrike">
              <a:solidFill>
                <a:srgbClr val="168DBA"/>
              </a:solidFill>
              <a:latin typeface="Questrial"/>
              <a:ea typeface="Questrial"/>
              <a:cs typeface="Questrial"/>
              <a:sym typeface="Questrial"/>
            </a:endParaRPr>
          </a:p>
        </p:txBody>
      </p:sp>
      <p:sp>
        <p:nvSpPr>
          <p:cNvPr id="242" name="Google Shape;242;p28"/>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accent1"/>
              </a:buClr>
              <a:buFont typeface="Noto Sans Symbols"/>
              <a:buNone/>
            </a:pPr>
            <a:r>
              <a:rPr b="0" i="0" lang="en-US" sz="1600" u="none" cap="none" strike="noStrike">
                <a:solidFill>
                  <a:srgbClr val="7F7F7F"/>
                </a:solidFill>
                <a:latin typeface="Questrial"/>
                <a:ea typeface="Questrial"/>
                <a:cs typeface="Questrial"/>
                <a:sym typeface="Questrial"/>
              </a:rPr>
              <a:t>York-Barr &amp; Duke, 2004 </a:t>
            </a:r>
            <a:endParaRPr b="0" i="0" sz="1600" u="none" cap="none" strike="noStrike">
              <a:solidFill>
                <a:srgbClr val="7F7F7F"/>
              </a:solidFill>
              <a:latin typeface="Questrial"/>
              <a:ea typeface="Questrial"/>
              <a:cs typeface="Questrial"/>
              <a:sym typeface="Questrial"/>
            </a:endParaRPr>
          </a:p>
        </p:txBody>
      </p:sp>
      <p:sp>
        <p:nvSpPr>
          <p:cNvPr id="243" name="Google Shape;243;p28"/>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6600" u="none" cap="none" strike="noStrike">
                <a:solidFill>
                  <a:srgbClr val="595959"/>
                </a:solidFill>
                <a:latin typeface="Questrial"/>
                <a:ea typeface="Questrial"/>
                <a:cs typeface="Questrial"/>
                <a:sym typeface="Questrial"/>
              </a:rPr>
              <a:t>Its all about influence</a:t>
            </a:r>
            <a:endParaRPr b="0" i="0" sz="6600" u="none" cap="none" strike="noStrike">
              <a:solidFill>
                <a:srgbClr val="595959"/>
              </a:solidFill>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2800" u="none" cap="none" strike="noStrike">
                <a:solidFill>
                  <a:srgbClr val="168DBA"/>
                </a:solidFill>
                <a:latin typeface="Questrial"/>
                <a:ea typeface="Questrial"/>
                <a:cs typeface="Questrial"/>
                <a:sym typeface="Questrial"/>
              </a:rPr>
              <a:t>School readiness for reform</a:t>
            </a:r>
            <a:endParaRPr b="0" i="0" sz="2800" u="none" cap="none" strike="noStrike">
              <a:solidFill>
                <a:srgbClr val="168DBA"/>
              </a:solidFill>
              <a:latin typeface="Questrial"/>
              <a:ea typeface="Questrial"/>
              <a:cs typeface="Questrial"/>
              <a:sym typeface="Questrial"/>
            </a:endParaRPr>
          </a:p>
        </p:txBody>
      </p:sp>
      <p:sp>
        <p:nvSpPr>
          <p:cNvPr id="250" name="Google Shape;250;p29"/>
          <p:cNvSpPr txBox="1"/>
          <p:nvPr>
            <p:ph idx="2" type="body"/>
          </p:nvPr>
        </p:nvSpPr>
        <p:spPr>
          <a:xfrm>
            <a:off x="2369756" y="1598613"/>
            <a:ext cx="4212572" cy="49939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800"/>
              <a:buFont typeface="Arial"/>
              <a:buChar char="•"/>
            </a:pPr>
            <a:r>
              <a:rPr b="0" i="0" lang="en-US" sz="2800" u="none" cap="none" strike="noStrike">
                <a:solidFill>
                  <a:srgbClr val="3F3F3F"/>
                </a:solidFill>
                <a:latin typeface="Questrial"/>
                <a:ea typeface="Questrial"/>
                <a:cs typeface="Questrial"/>
                <a:sym typeface="Questrial"/>
              </a:rPr>
              <a:t>Student Academic Performance</a:t>
            </a:r>
            <a:endParaRPr/>
          </a:p>
          <a:p>
            <a:pPr indent="-342900" lvl="0" marL="342900" marR="0" rtl="0" algn="l">
              <a:spcBef>
                <a:spcPts val="1000"/>
              </a:spcBef>
              <a:spcAft>
                <a:spcPts val="0"/>
              </a:spcAft>
              <a:buClr>
                <a:schemeClr val="accent1"/>
              </a:buClr>
              <a:buSzPts val="2800"/>
              <a:buFont typeface="Arial"/>
              <a:buChar char="•"/>
            </a:pPr>
            <a:r>
              <a:rPr b="0" i="0" lang="en-US" sz="2800" u="none" cap="none" strike="noStrike">
                <a:solidFill>
                  <a:srgbClr val="3F3F3F"/>
                </a:solidFill>
                <a:latin typeface="Questrial"/>
                <a:ea typeface="Questrial"/>
                <a:cs typeface="Questrial"/>
                <a:sym typeface="Questrial"/>
              </a:rPr>
              <a:t>Staff Readiness Indicators</a:t>
            </a:r>
            <a:endParaRPr/>
          </a:p>
          <a:p>
            <a:pPr indent="-342900" lvl="0" marL="342900" marR="0" rtl="0" algn="l">
              <a:spcBef>
                <a:spcPts val="1000"/>
              </a:spcBef>
              <a:spcAft>
                <a:spcPts val="0"/>
              </a:spcAft>
              <a:buClr>
                <a:schemeClr val="accent1"/>
              </a:buClr>
              <a:buSzPts val="2800"/>
              <a:buFont typeface="Arial"/>
              <a:buChar char="•"/>
            </a:pPr>
            <a:r>
              <a:rPr b="0" i="0" lang="en-US" sz="2800" u="none" cap="none" strike="noStrike">
                <a:solidFill>
                  <a:srgbClr val="3F3F3F"/>
                </a:solidFill>
                <a:latin typeface="Questrial"/>
                <a:ea typeface="Questrial"/>
                <a:cs typeface="Questrial"/>
                <a:sym typeface="Questrial"/>
              </a:rPr>
              <a:t>School Readiness Ratings</a:t>
            </a:r>
            <a:endParaRPr/>
          </a:p>
          <a:p>
            <a:pPr indent="-342900" lvl="0" marL="342900" marR="0" rtl="0" algn="l">
              <a:spcBef>
                <a:spcPts val="1000"/>
              </a:spcBef>
              <a:spcAft>
                <a:spcPts val="0"/>
              </a:spcAft>
              <a:buClr>
                <a:schemeClr val="accent1"/>
              </a:buClr>
              <a:buSzPts val="2800"/>
              <a:buFont typeface="Arial"/>
              <a:buChar char="•"/>
            </a:pPr>
            <a:r>
              <a:rPr b="0" i="0" lang="en-US" sz="2800" u="none" cap="none" strike="noStrike">
                <a:solidFill>
                  <a:srgbClr val="3F3F3F"/>
                </a:solidFill>
                <a:latin typeface="Questrial"/>
                <a:ea typeface="Questrial"/>
                <a:cs typeface="Questrial"/>
                <a:sym typeface="Questrial"/>
              </a:rPr>
              <a:t>Identified Impediments and Contributors to Readiness</a:t>
            </a:r>
            <a:endParaRPr b="0" i="0" sz="2800" u="none" cap="none" strike="noStrike">
              <a:solidFill>
                <a:srgbClr val="3F3F3F"/>
              </a:solidFill>
              <a:latin typeface="Questrial"/>
              <a:ea typeface="Questrial"/>
              <a:cs typeface="Questrial"/>
              <a:sym typeface="Questrial"/>
            </a:endParaRPr>
          </a:p>
        </p:txBody>
      </p:sp>
      <p:pic>
        <p:nvPicPr>
          <p:cNvPr id="251" name="Google Shape;251;p29"/>
          <p:cNvPicPr preferRelativeResize="0"/>
          <p:nvPr/>
        </p:nvPicPr>
        <p:blipFill rotWithShape="1">
          <a:blip r:embed="rId3">
            <a:alphaModFix/>
          </a:blip>
          <a:srcRect b="0" l="0" r="0" t="0"/>
          <a:stretch/>
        </p:blipFill>
        <p:spPr>
          <a:xfrm>
            <a:off x="6801784" y="0"/>
            <a:ext cx="4702828" cy="65925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2000" u="none" cap="none" strike="noStrike">
                <a:solidFill>
                  <a:srgbClr val="168DBA"/>
                </a:solidFill>
                <a:latin typeface="Questrial"/>
                <a:ea typeface="Questrial"/>
                <a:cs typeface="Questrial"/>
                <a:sym typeface="Questrial"/>
              </a:rPr>
              <a:t>School readiness for reform</a:t>
            </a:r>
            <a:endParaRPr b="0" i="0" sz="2000" u="none" cap="none" strike="noStrike">
              <a:solidFill>
                <a:srgbClr val="168DBA"/>
              </a:solidFill>
              <a:latin typeface="Questrial"/>
              <a:ea typeface="Questrial"/>
              <a:cs typeface="Questrial"/>
              <a:sym typeface="Questrial"/>
            </a:endParaRPr>
          </a:p>
        </p:txBody>
      </p:sp>
      <p:pic>
        <p:nvPicPr>
          <p:cNvPr id="258" name="Google Shape;258;p30"/>
          <p:cNvPicPr preferRelativeResize="0"/>
          <p:nvPr>
            <p:ph idx="1" type="body"/>
          </p:nvPr>
        </p:nvPicPr>
        <p:blipFill rotWithShape="1">
          <a:blip r:embed="rId3">
            <a:alphaModFix/>
          </a:blip>
          <a:srcRect b="0" l="0" r="0" t="0"/>
          <a:stretch/>
        </p:blipFill>
        <p:spPr>
          <a:xfrm>
            <a:off x="6821424" y="0"/>
            <a:ext cx="4864608" cy="6831155"/>
          </a:xfrm>
          <a:prstGeom prst="rect">
            <a:avLst/>
          </a:prstGeom>
          <a:noFill/>
          <a:ln>
            <a:noFill/>
          </a:ln>
        </p:spPr>
      </p:pic>
      <p:sp>
        <p:nvSpPr>
          <p:cNvPr id="259" name="Google Shape;259;p30"/>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4000" u="none" cap="none" strike="noStrike">
                <a:solidFill>
                  <a:srgbClr val="3F3F3F"/>
                </a:solidFill>
                <a:latin typeface="Questrial"/>
                <a:ea typeface="Questrial"/>
                <a:cs typeface="Questrial"/>
                <a:sym typeface="Questrial"/>
              </a:rPr>
              <a:t>Alignment</a:t>
            </a:r>
            <a:endParaRPr/>
          </a:p>
          <a:p>
            <a:pPr indent="0" lvl="0" marL="0" marR="0" rtl="0" algn="l">
              <a:spcBef>
                <a:spcPts val="1000"/>
              </a:spcBef>
              <a:spcAft>
                <a:spcPts val="0"/>
              </a:spcAft>
              <a:buClr>
                <a:schemeClr val="accent1"/>
              </a:buClr>
              <a:buFont typeface="Noto Sans Symbols"/>
              <a:buNone/>
            </a:pPr>
            <a:r>
              <a:rPr b="0" i="0" lang="en-US" sz="4000" u="none" cap="none" strike="noStrike">
                <a:solidFill>
                  <a:srgbClr val="3F3F3F"/>
                </a:solidFill>
                <a:latin typeface="Questrial"/>
                <a:ea typeface="Questrial"/>
                <a:cs typeface="Questrial"/>
                <a:sym typeface="Questrial"/>
              </a:rPr>
              <a:t>Capability</a:t>
            </a:r>
            <a:endParaRPr/>
          </a:p>
          <a:p>
            <a:pPr indent="0" lvl="0" marL="0" marR="0" rtl="0" algn="l">
              <a:spcBef>
                <a:spcPts val="1000"/>
              </a:spcBef>
              <a:spcAft>
                <a:spcPts val="0"/>
              </a:spcAft>
              <a:buClr>
                <a:schemeClr val="accent1"/>
              </a:buClr>
              <a:buFont typeface="Noto Sans Symbols"/>
              <a:buNone/>
            </a:pPr>
            <a:r>
              <a:rPr b="0" i="0" lang="en-US" sz="4000" u="none" cap="none" strike="noStrike">
                <a:solidFill>
                  <a:srgbClr val="3F3F3F"/>
                </a:solidFill>
                <a:latin typeface="Questrial"/>
                <a:ea typeface="Questrial"/>
                <a:cs typeface="Questrial"/>
                <a:sym typeface="Questrial"/>
              </a:rPr>
              <a:t>Engagement</a:t>
            </a:r>
            <a:endParaRPr b="0" i="0" sz="4000" u="none" cap="none" strike="noStrike">
              <a:solidFill>
                <a:srgbClr val="3F3F3F"/>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Building A Model for Teacher Leadership</a:t>
            </a:r>
            <a:endParaRPr b="0" i="0" sz="3600" u="none" cap="none" strike="noStrike">
              <a:solidFill>
                <a:srgbClr val="168DBA"/>
              </a:solidFill>
              <a:latin typeface="Questrial"/>
              <a:ea typeface="Questrial"/>
              <a:cs typeface="Questrial"/>
              <a:sym typeface="Questrial"/>
            </a:endParaRPr>
          </a:p>
        </p:txBody>
      </p:sp>
      <p:sp>
        <p:nvSpPr>
          <p:cNvPr id="265" name="Google Shape;265;p31"/>
          <p:cNvSpPr txBox="1"/>
          <p:nvPr>
            <p:ph idx="1" type="body"/>
          </p:nvPr>
        </p:nvSpPr>
        <p:spPr>
          <a:xfrm>
            <a:off x="2066544" y="2133600"/>
            <a:ext cx="9438068" cy="377762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4400"/>
              <a:buFont typeface="Noto Sans Symbols"/>
              <a:buChar char="●"/>
            </a:pPr>
            <a:r>
              <a:rPr b="0" i="0" lang="en-US" sz="4400" u="none" cap="none" strike="noStrike">
                <a:solidFill>
                  <a:srgbClr val="3F3F3F"/>
                </a:solidFill>
                <a:latin typeface="Questrial"/>
                <a:ea typeface="Questrial"/>
                <a:cs typeface="Questrial"/>
                <a:sym typeface="Questrial"/>
              </a:rPr>
              <a:t>Building a Desire to Change</a:t>
            </a:r>
            <a:endParaRPr/>
          </a:p>
          <a:p>
            <a:pPr indent="-342900" lvl="0" marL="342900" marR="0" rtl="0" algn="l">
              <a:spcBef>
                <a:spcPts val="1000"/>
              </a:spcBef>
              <a:spcAft>
                <a:spcPts val="0"/>
              </a:spcAft>
              <a:buClr>
                <a:schemeClr val="accent1"/>
              </a:buClr>
              <a:buSzPts val="4400"/>
              <a:buFont typeface="Noto Sans Symbols"/>
              <a:buChar char="●"/>
            </a:pPr>
            <a:r>
              <a:rPr b="0" i="0" lang="en-US" sz="4400" u="none" cap="none" strike="noStrike">
                <a:solidFill>
                  <a:srgbClr val="3F3F3F"/>
                </a:solidFill>
                <a:latin typeface="Questrial"/>
                <a:ea typeface="Questrial"/>
                <a:cs typeface="Questrial"/>
                <a:sym typeface="Questrial"/>
              </a:rPr>
              <a:t>Building Teacher Capacity</a:t>
            </a:r>
            <a:endParaRPr/>
          </a:p>
          <a:p>
            <a:pPr indent="-342900" lvl="0" marL="342900" marR="0" rtl="0" algn="l">
              <a:spcBef>
                <a:spcPts val="1000"/>
              </a:spcBef>
              <a:spcAft>
                <a:spcPts val="0"/>
              </a:spcAft>
              <a:buClr>
                <a:schemeClr val="accent1"/>
              </a:buClr>
              <a:buSzPts val="4400"/>
              <a:buFont typeface="Noto Sans Symbols"/>
              <a:buChar char="●"/>
            </a:pPr>
            <a:r>
              <a:rPr b="0" i="0" lang="en-US" sz="4400" u="none" cap="none" strike="noStrike">
                <a:solidFill>
                  <a:srgbClr val="3F3F3F"/>
                </a:solidFill>
                <a:latin typeface="Questrial"/>
                <a:ea typeface="Questrial"/>
                <a:cs typeface="Questrial"/>
                <a:sym typeface="Questrial"/>
              </a:rPr>
              <a:t>Job Embedded Professional Learning</a:t>
            </a:r>
            <a:endParaRPr/>
          </a:p>
          <a:p>
            <a:pPr indent="-342900" lvl="0" marL="342900" marR="0" rtl="0" algn="l">
              <a:spcBef>
                <a:spcPts val="1000"/>
              </a:spcBef>
              <a:spcAft>
                <a:spcPts val="0"/>
              </a:spcAft>
              <a:buClr>
                <a:schemeClr val="accent1"/>
              </a:buClr>
              <a:buSzPts val="4400"/>
              <a:buFont typeface="Noto Sans Symbols"/>
              <a:buChar char="●"/>
            </a:pPr>
            <a:r>
              <a:rPr b="0" i="0" lang="en-US" sz="4400" u="none" cap="none" strike="noStrike">
                <a:solidFill>
                  <a:srgbClr val="3F3F3F"/>
                </a:solidFill>
                <a:latin typeface="Questrial"/>
                <a:ea typeface="Questrial"/>
                <a:cs typeface="Questrial"/>
                <a:sym typeface="Questrial"/>
              </a:rPr>
              <a:t>Teacher Leadership</a:t>
            </a:r>
            <a:endParaRPr b="0" i="0" sz="4400" u="none" cap="none" strike="noStrike">
              <a:solidFill>
                <a:srgbClr val="3F3F3F"/>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32"/>
          <p:cNvPicPr preferRelativeResize="0"/>
          <p:nvPr/>
        </p:nvPicPr>
        <p:blipFill rotWithShape="1">
          <a:blip r:embed="rId3">
            <a:alphaModFix/>
          </a:blip>
          <a:srcRect b="0" l="0" r="0" t="0"/>
          <a:stretch/>
        </p:blipFill>
        <p:spPr>
          <a:xfrm>
            <a:off x="1682496" y="39140"/>
            <a:ext cx="9363456" cy="6818860"/>
          </a:xfrm>
          <a:prstGeom prst="rect">
            <a:avLst/>
          </a:prstGeom>
          <a:noFill/>
          <a:ln>
            <a:noFill/>
          </a:ln>
        </p:spPr>
      </p:pic>
      <p:sp>
        <p:nvSpPr>
          <p:cNvPr id="272" name="Google Shape;272;p32"/>
          <p:cNvSpPr txBox="1"/>
          <p:nvPr/>
        </p:nvSpPr>
        <p:spPr>
          <a:xfrm rot="-5400000">
            <a:off x="-2087278" y="3294287"/>
            <a:ext cx="5888736"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900" u="none" cap="none" strike="noStrike">
                <a:solidFill>
                  <a:schemeClr val="dk1"/>
                </a:solidFill>
                <a:latin typeface="Questrial"/>
                <a:ea typeface="Questrial"/>
                <a:cs typeface="Questrial"/>
                <a:sym typeface="Questrial"/>
              </a:rPr>
              <a:t>Contemporary Teacher Learning Model</a:t>
            </a:r>
            <a:endParaRPr b="1" sz="3900">
              <a:solidFill>
                <a:schemeClr val="dk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Practical Implementation</a:t>
            </a:r>
            <a:endParaRPr b="0" i="0" sz="3600" u="none" cap="none" strike="noStrike">
              <a:solidFill>
                <a:srgbClr val="168DBA"/>
              </a:solidFill>
              <a:latin typeface="Questrial"/>
              <a:ea typeface="Questrial"/>
              <a:cs typeface="Questrial"/>
              <a:sym typeface="Questrial"/>
            </a:endParaRPr>
          </a:p>
        </p:txBody>
      </p:sp>
      <p:sp>
        <p:nvSpPr>
          <p:cNvPr id="279" name="Google Shape;279;p33"/>
          <p:cNvSpPr txBox="1"/>
          <p:nvPr>
            <p:ph idx="1" type="body"/>
          </p:nvPr>
        </p:nvSpPr>
        <p:spPr>
          <a:xfrm>
            <a:off x="2103120" y="1298448"/>
            <a:ext cx="9401492" cy="51206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Begin with the school context &amp; then build a vision for learning</a:t>
            </a:r>
            <a:endParaRPr/>
          </a:p>
          <a:p>
            <a:pPr indent="-342900" lvl="0" marL="342900" marR="0" rtl="0" algn="l">
              <a:lnSpc>
                <a:spcPct val="80000"/>
              </a:lnSpc>
              <a:spcBef>
                <a:spcPts val="100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Focus on capacity building</a:t>
            </a:r>
            <a:endParaRPr/>
          </a:p>
          <a:p>
            <a:pPr indent="-342900" lvl="0" marL="342900" marR="0" rtl="0" algn="l">
              <a:lnSpc>
                <a:spcPct val="80000"/>
              </a:lnSpc>
              <a:spcBef>
                <a:spcPts val="100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Provide Collaborative Time</a:t>
            </a:r>
            <a:endParaRPr/>
          </a:p>
          <a:p>
            <a:pPr indent="-342900" lvl="0" marL="342900" marR="0" rtl="0" algn="l">
              <a:lnSpc>
                <a:spcPct val="80000"/>
              </a:lnSpc>
              <a:spcBef>
                <a:spcPts val="100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Establish a data mindset to monitor effective practices</a:t>
            </a:r>
            <a:endParaRPr/>
          </a:p>
          <a:p>
            <a:pPr indent="-342900" lvl="0" marL="342900" marR="0" rtl="0" algn="l">
              <a:lnSpc>
                <a:spcPct val="80000"/>
              </a:lnSpc>
              <a:spcBef>
                <a:spcPts val="100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Create a Coaching, Mentoring, Feedback regime</a:t>
            </a:r>
            <a:endParaRPr/>
          </a:p>
          <a:p>
            <a:pPr indent="-342900" lvl="0" marL="342900" marR="0" rtl="0" algn="l">
              <a:lnSpc>
                <a:spcPct val="80000"/>
              </a:lnSpc>
              <a:spcBef>
                <a:spcPts val="1000"/>
              </a:spcBef>
              <a:spcAft>
                <a:spcPts val="0"/>
              </a:spcAft>
              <a:buClr>
                <a:schemeClr val="accent1"/>
              </a:buClr>
              <a:buSzPts val="3700"/>
              <a:buFont typeface="Noto Sans Symbols"/>
              <a:buChar char="●"/>
            </a:pPr>
            <a:r>
              <a:rPr b="0" i="0" lang="en-US" sz="3700" u="none" cap="none" strike="noStrike">
                <a:solidFill>
                  <a:srgbClr val="3F3F3F"/>
                </a:solidFill>
                <a:latin typeface="Questrial"/>
                <a:ea typeface="Questrial"/>
                <a:cs typeface="Questrial"/>
                <a:sym typeface="Questrial"/>
              </a:rPr>
              <a:t>Build a teacher as researcher culture</a:t>
            </a:r>
            <a:endParaRPr/>
          </a:p>
          <a:p>
            <a:pPr indent="-237172" lvl="0" marL="342900" marR="0" rtl="0" algn="l">
              <a:lnSpc>
                <a:spcPct val="80000"/>
              </a:lnSpc>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Essential Take Aways</a:t>
            </a:r>
            <a:endParaRPr b="0" i="0" sz="3600" u="none" cap="none" strike="noStrike">
              <a:solidFill>
                <a:srgbClr val="168DBA"/>
              </a:solidFill>
              <a:latin typeface="Questrial"/>
              <a:ea typeface="Questrial"/>
              <a:cs typeface="Questrial"/>
              <a:sym typeface="Questrial"/>
            </a:endParaRPr>
          </a:p>
        </p:txBody>
      </p:sp>
      <p:sp>
        <p:nvSpPr>
          <p:cNvPr id="285" name="Google Shape;285;p34"/>
          <p:cNvSpPr txBox="1"/>
          <p:nvPr>
            <p:ph idx="1" type="body"/>
          </p:nvPr>
        </p:nvSpPr>
        <p:spPr>
          <a:xfrm>
            <a:off x="2589212" y="1408176"/>
            <a:ext cx="8915400" cy="5212080"/>
          </a:xfrm>
          <a:prstGeom prst="rect">
            <a:avLst/>
          </a:prstGeom>
          <a:noFill/>
          <a:ln>
            <a:noFill/>
          </a:ln>
        </p:spPr>
        <p:txBody>
          <a:bodyPr anchorCtr="0" anchor="t" bIns="45700" lIns="91425" spcFirstLastPara="1" rIns="91425" wrap="square" tIns="45700">
            <a:noAutofit/>
          </a:bodyPr>
          <a:lstStyle/>
          <a:p>
            <a:pPr indent="-264160" lvl="0" marL="365760" marR="0" rtl="0" algn="just">
              <a:lnSpc>
                <a:spcPct val="90000"/>
              </a:lnSpc>
              <a:spcBef>
                <a:spcPts val="0"/>
              </a:spcBef>
              <a:spcAft>
                <a:spcPts val="0"/>
              </a:spcAft>
              <a:buClr>
                <a:schemeClr val="accent1"/>
              </a:buClr>
              <a:buSzPts val="3200"/>
              <a:buFont typeface="Noto Sans Symbols"/>
              <a:buChar char="●"/>
            </a:pPr>
            <a:r>
              <a:rPr b="1" i="1" lang="en-US" sz="3200" u="none" cap="none" strike="noStrike">
                <a:solidFill>
                  <a:schemeClr val="dk1"/>
                </a:solidFill>
                <a:latin typeface="Questrial"/>
                <a:ea typeface="Questrial"/>
                <a:cs typeface="Questrial"/>
                <a:sym typeface="Questrial"/>
              </a:rPr>
              <a:t>Quality teaching</a:t>
            </a:r>
            <a:r>
              <a:rPr b="0" i="0" lang="en-US" sz="3200" u="none" cap="none" strike="noStrike">
                <a:solidFill>
                  <a:schemeClr val="dk1"/>
                </a:solidFill>
                <a:latin typeface="Questrial"/>
                <a:ea typeface="Questrial"/>
                <a:cs typeface="Questrial"/>
                <a:sym typeface="Questrial"/>
              </a:rPr>
              <a:t> matters.</a:t>
            </a:r>
            <a:endParaRPr b="0" i="0" sz="3200" u="none" cap="none" strike="noStrike">
              <a:solidFill>
                <a:schemeClr val="dk1"/>
              </a:solidFill>
              <a:latin typeface="Questrial"/>
              <a:ea typeface="Questrial"/>
              <a:cs typeface="Questrial"/>
              <a:sym typeface="Questrial"/>
            </a:endParaRPr>
          </a:p>
          <a:p>
            <a:pPr indent="-264160" lvl="0" marL="365760" marR="0" rtl="0" algn="just">
              <a:lnSpc>
                <a:spcPct val="90000"/>
              </a:lnSpc>
              <a:spcBef>
                <a:spcPts val="1600"/>
              </a:spcBef>
              <a:spcAft>
                <a:spcPts val="0"/>
              </a:spcAft>
              <a:buClr>
                <a:schemeClr val="accent1"/>
              </a:buClr>
              <a:buSzPts val="3200"/>
              <a:buFont typeface="Noto Sans Symbols"/>
              <a:buChar char="●"/>
            </a:pPr>
            <a:r>
              <a:rPr b="1" i="1" lang="en-US" sz="3200" u="none" cap="none" strike="noStrike">
                <a:solidFill>
                  <a:schemeClr val="dk1"/>
                </a:solidFill>
                <a:latin typeface="Questrial"/>
                <a:ea typeface="Questrial"/>
                <a:cs typeface="Questrial"/>
                <a:sym typeface="Questrial"/>
              </a:rPr>
              <a:t>Leadership</a:t>
            </a:r>
            <a:r>
              <a:rPr b="0" i="0" lang="en-US" sz="3200" u="none" cap="none" strike="noStrike">
                <a:solidFill>
                  <a:schemeClr val="dk1"/>
                </a:solidFill>
                <a:latin typeface="Questrial"/>
                <a:ea typeface="Questrial"/>
                <a:cs typeface="Questrial"/>
                <a:sym typeface="Questrial"/>
              </a:rPr>
              <a:t> is the big enabler.</a:t>
            </a:r>
            <a:endParaRPr b="0" i="0" sz="3200" u="none" cap="none" strike="noStrike">
              <a:solidFill>
                <a:schemeClr val="dk1"/>
              </a:solidFill>
              <a:latin typeface="Questrial"/>
              <a:ea typeface="Questrial"/>
              <a:cs typeface="Questrial"/>
              <a:sym typeface="Questrial"/>
            </a:endParaRPr>
          </a:p>
          <a:p>
            <a:pPr indent="-264160" lvl="0" marL="365760" marR="0" rtl="0" algn="just">
              <a:lnSpc>
                <a:spcPct val="90000"/>
              </a:lnSpc>
              <a:spcBef>
                <a:spcPts val="1600"/>
              </a:spcBef>
              <a:spcAft>
                <a:spcPts val="0"/>
              </a:spcAft>
              <a:buClr>
                <a:schemeClr val="accent1"/>
              </a:buClr>
              <a:buSzPts val="3200"/>
              <a:buFont typeface="Noto Sans Symbols"/>
              <a:buChar char="●"/>
            </a:pPr>
            <a:r>
              <a:rPr b="1" i="1" lang="en-US" sz="3200" u="none" cap="none" strike="noStrike">
                <a:solidFill>
                  <a:schemeClr val="dk1"/>
                </a:solidFill>
                <a:latin typeface="Questrial"/>
                <a:ea typeface="Questrial"/>
                <a:cs typeface="Questrial"/>
                <a:sym typeface="Questrial"/>
              </a:rPr>
              <a:t>Professional Learning</a:t>
            </a:r>
            <a:r>
              <a:rPr b="0" i="0" lang="en-US" sz="3200" u="none" cap="none" strike="noStrike">
                <a:solidFill>
                  <a:schemeClr val="dk1"/>
                </a:solidFill>
                <a:latin typeface="Questrial"/>
                <a:ea typeface="Questrial"/>
                <a:cs typeface="Questrial"/>
                <a:sym typeface="Questrial"/>
              </a:rPr>
              <a:t> is essential.</a:t>
            </a:r>
            <a:endParaRPr b="0" i="0" sz="3200" u="none" cap="none" strike="noStrike">
              <a:solidFill>
                <a:schemeClr val="dk1"/>
              </a:solidFill>
              <a:latin typeface="Questrial"/>
              <a:ea typeface="Questrial"/>
              <a:cs typeface="Questrial"/>
              <a:sym typeface="Questrial"/>
            </a:endParaRPr>
          </a:p>
          <a:p>
            <a:pPr indent="-264160" lvl="0" marL="365760" marR="0" rtl="0" algn="l">
              <a:lnSpc>
                <a:spcPct val="90000"/>
              </a:lnSpc>
              <a:spcBef>
                <a:spcPts val="1600"/>
              </a:spcBef>
              <a:spcAft>
                <a:spcPts val="0"/>
              </a:spcAft>
              <a:buClr>
                <a:schemeClr val="accent1"/>
              </a:buClr>
              <a:buSzPts val="3200"/>
              <a:buFont typeface="Noto Sans Symbols"/>
              <a:buChar char="●"/>
            </a:pPr>
            <a:r>
              <a:rPr b="0" i="0" lang="en-US" sz="3200" u="none" cap="none" strike="noStrike">
                <a:solidFill>
                  <a:schemeClr val="dk1"/>
                </a:solidFill>
                <a:latin typeface="Questrial"/>
                <a:ea typeface="Questrial"/>
                <a:cs typeface="Questrial"/>
                <a:sym typeface="Questrial"/>
              </a:rPr>
              <a:t>The best classrooms, departments, schools, and systems have a central focus on </a:t>
            </a:r>
            <a:r>
              <a:rPr b="1" i="1" lang="en-US" sz="3200" u="none" cap="none" strike="noStrike">
                <a:solidFill>
                  <a:schemeClr val="dk1"/>
                </a:solidFill>
                <a:latin typeface="Questrial"/>
                <a:ea typeface="Questrial"/>
                <a:cs typeface="Questrial"/>
                <a:sym typeface="Questrial"/>
              </a:rPr>
              <a:t>students</a:t>
            </a:r>
            <a:r>
              <a:rPr b="0" i="0" lang="en-US" sz="3200" u="none" cap="none" strike="noStrike">
                <a:solidFill>
                  <a:schemeClr val="dk1"/>
                </a:solidFill>
                <a:latin typeface="Questrial"/>
                <a:ea typeface="Questrial"/>
                <a:cs typeface="Questrial"/>
                <a:sym typeface="Questrial"/>
              </a:rPr>
              <a:t> as </a:t>
            </a:r>
            <a:r>
              <a:rPr b="1" i="1" lang="en-US" sz="3200" u="none" cap="none" strike="noStrike">
                <a:solidFill>
                  <a:schemeClr val="dk1"/>
                </a:solidFill>
                <a:latin typeface="Questrial"/>
                <a:ea typeface="Questrial"/>
                <a:cs typeface="Questrial"/>
                <a:sym typeface="Questrial"/>
              </a:rPr>
              <a:t>learners</a:t>
            </a:r>
            <a:r>
              <a:rPr b="0" i="0" lang="en-US" sz="3200" u="none" cap="none" strike="noStrike">
                <a:solidFill>
                  <a:schemeClr val="dk1"/>
                </a:solidFill>
                <a:latin typeface="Questrial"/>
                <a:ea typeface="Questrial"/>
                <a:cs typeface="Questrial"/>
                <a:sym typeface="Questrial"/>
              </a:rPr>
              <a:t>.</a:t>
            </a:r>
            <a:endParaRPr/>
          </a:p>
          <a:p>
            <a:pPr indent="-264160" lvl="0" marL="365760" marR="0" rtl="0" algn="l">
              <a:lnSpc>
                <a:spcPct val="90000"/>
              </a:lnSpc>
              <a:spcBef>
                <a:spcPts val="1600"/>
              </a:spcBef>
              <a:spcAft>
                <a:spcPts val="0"/>
              </a:spcAft>
              <a:buClr>
                <a:schemeClr val="accent1"/>
              </a:buClr>
              <a:buSzPts val="3200"/>
              <a:buFont typeface="Noto Sans Symbols"/>
              <a:buChar char="●"/>
            </a:pPr>
            <a:r>
              <a:rPr b="0" i="0" lang="en-US" sz="3200" u="none" cap="none" strike="noStrike">
                <a:solidFill>
                  <a:schemeClr val="dk1"/>
                </a:solidFill>
                <a:latin typeface="Questrial"/>
                <a:ea typeface="Questrial"/>
                <a:cs typeface="Questrial"/>
                <a:sym typeface="Questrial"/>
              </a:rPr>
              <a:t>The best educational leaders have a focus on </a:t>
            </a:r>
            <a:r>
              <a:rPr b="1" i="1" lang="en-US" sz="3200" u="none" cap="none" strike="noStrike">
                <a:solidFill>
                  <a:schemeClr val="dk1"/>
                </a:solidFill>
                <a:latin typeface="Questrial"/>
                <a:ea typeface="Questrial"/>
                <a:cs typeface="Questrial"/>
                <a:sym typeface="Questrial"/>
              </a:rPr>
              <a:t>teachers</a:t>
            </a:r>
            <a:r>
              <a:rPr b="0" i="0" lang="en-US" sz="3200" u="none" cap="none" strike="noStrike">
                <a:solidFill>
                  <a:schemeClr val="dk1"/>
                </a:solidFill>
                <a:latin typeface="Questrial"/>
                <a:ea typeface="Questrial"/>
                <a:cs typeface="Questrial"/>
                <a:sym typeface="Questrial"/>
              </a:rPr>
              <a:t> as </a:t>
            </a:r>
            <a:r>
              <a:rPr b="1" i="1" lang="en-US" sz="3200" u="none" cap="none" strike="noStrike">
                <a:solidFill>
                  <a:schemeClr val="dk1"/>
                </a:solidFill>
                <a:latin typeface="Questrial"/>
                <a:ea typeface="Questrial"/>
                <a:cs typeface="Questrial"/>
                <a:sym typeface="Questrial"/>
              </a:rPr>
              <a:t>learners.</a:t>
            </a:r>
            <a:endParaRPr b="1" i="1" sz="3200" u="none" cap="none" strike="noStrike">
              <a:solidFill>
                <a:schemeClr val="dk1"/>
              </a:solidFill>
              <a:latin typeface="Questrial"/>
              <a:ea typeface="Questrial"/>
              <a:cs typeface="Questrial"/>
              <a:sym typeface="Quest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2589212" y="609600"/>
            <a:ext cx="8915399" cy="222504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4800" u="none" cap="none" strike="noStrike">
                <a:solidFill>
                  <a:srgbClr val="168DBA"/>
                </a:solidFill>
                <a:latin typeface="Questrial"/>
                <a:ea typeface="Questrial"/>
                <a:cs typeface="Questrial"/>
                <a:sym typeface="Questrial"/>
              </a:rPr>
              <a:t>Thank You</a:t>
            </a:r>
            <a:endParaRPr b="0" i="0" sz="4800" u="none" cap="none" strike="noStrike">
              <a:solidFill>
                <a:srgbClr val="168DBA"/>
              </a:solidFill>
              <a:latin typeface="Questrial"/>
              <a:ea typeface="Questrial"/>
              <a:cs typeface="Questrial"/>
              <a:sym typeface="Questrial"/>
            </a:endParaRPr>
          </a:p>
        </p:txBody>
      </p:sp>
      <p:sp>
        <p:nvSpPr>
          <p:cNvPr id="292" name="Google Shape;292;p35"/>
          <p:cNvSpPr txBox="1"/>
          <p:nvPr>
            <p:ph idx="1" type="body"/>
          </p:nvPr>
        </p:nvSpPr>
        <p:spPr>
          <a:xfrm>
            <a:off x="2377440" y="3273552"/>
            <a:ext cx="9657523" cy="338328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800" u="none" cap="none" strike="noStrike">
                <a:solidFill>
                  <a:srgbClr val="595959"/>
                </a:solidFill>
                <a:latin typeface="Questrial"/>
                <a:ea typeface="Questrial"/>
                <a:cs typeface="Questrial"/>
                <a:sym typeface="Questrial"/>
              </a:rPr>
              <a:t>Jake Madden</a:t>
            </a:r>
            <a:endParaRPr/>
          </a:p>
          <a:p>
            <a:pPr indent="0" lvl="0" marL="0" marR="0" rtl="0" algn="l">
              <a:spcBef>
                <a:spcPts val="1000"/>
              </a:spcBef>
              <a:spcAft>
                <a:spcPts val="0"/>
              </a:spcAft>
              <a:buClr>
                <a:schemeClr val="accent1"/>
              </a:buClr>
              <a:buFont typeface="Noto Sans Symbols"/>
              <a:buNone/>
            </a:pPr>
            <a:r>
              <a:rPr b="0" i="0" lang="en-US" sz="2800" u="sng" cap="none" strike="noStrike">
                <a:solidFill>
                  <a:schemeClr val="hlink"/>
                </a:solidFill>
                <a:latin typeface="Questrial"/>
                <a:ea typeface="Questrial"/>
                <a:cs typeface="Questrial"/>
                <a:sym typeface="Questrial"/>
                <a:hlinkClick r:id="rId3"/>
              </a:rPr>
              <a:t>https://www.researchgate.net/profile/Jake_Madden</a:t>
            </a:r>
            <a:endParaRPr b="0" i="0" sz="2800" u="none" cap="none" strike="noStrike">
              <a:solidFill>
                <a:srgbClr val="595959"/>
              </a:solidFill>
              <a:latin typeface="Questrial"/>
              <a:ea typeface="Questrial"/>
              <a:cs typeface="Questrial"/>
              <a:sym typeface="Questrial"/>
            </a:endParaRPr>
          </a:p>
          <a:p>
            <a:pPr indent="0" lvl="0" marL="0" marR="0" rtl="0" algn="l">
              <a:spcBef>
                <a:spcPts val="1000"/>
              </a:spcBef>
              <a:spcAft>
                <a:spcPts val="0"/>
              </a:spcAft>
              <a:buClr>
                <a:schemeClr val="accent1"/>
              </a:buClr>
              <a:buFont typeface="Noto Sans Symbols"/>
              <a:buNone/>
            </a:pPr>
            <a:r>
              <a:rPr b="0" i="0" lang="en-US" sz="2800" u="sng" cap="none" strike="noStrike">
                <a:solidFill>
                  <a:schemeClr val="hlink"/>
                </a:solidFill>
                <a:latin typeface="Questrial"/>
                <a:ea typeface="Questrial"/>
                <a:cs typeface="Questrial"/>
                <a:sym typeface="Questrial"/>
                <a:hlinkClick r:id="rId4"/>
              </a:rPr>
              <a:t>https://scu-au.academia.edu/JakeMadden</a:t>
            </a:r>
            <a:endParaRPr b="0" i="0" sz="2800" u="none" cap="none" strike="noStrike">
              <a:solidFill>
                <a:srgbClr val="595959"/>
              </a:solidFill>
              <a:latin typeface="Questrial"/>
              <a:ea typeface="Questrial"/>
              <a:cs typeface="Questrial"/>
              <a:sym typeface="Questrial"/>
            </a:endParaRPr>
          </a:p>
          <a:p>
            <a:pPr indent="0" lvl="0" marL="0" marR="0" rtl="0" algn="l">
              <a:spcBef>
                <a:spcPts val="1000"/>
              </a:spcBef>
              <a:spcAft>
                <a:spcPts val="0"/>
              </a:spcAft>
              <a:buClr>
                <a:schemeClr val="accent1"/>
              </a:buClr>
              <a:buFont typeface="Noto Sans Symbols"/>
              <a:buNone/>
            </a:pPr>
            <a:r>
              <a:rPr b="0" i="0" lang="en-US" sz="2800" u="sng" cap="none" strike="noStrike">
                <a:solidFill>
                  <a:schemeClr val="hlink"/>
                </a:solidFill>
                <a:latin typeface="Questrial"/>
                <a:ea typeface="Questrial"/>
                <a:cs typeface="Questrial"/>
                <a:sym typeface="Questrial"/>
                <a:hlinkClick r:id="rId5"/>
              </a:rPr>
              <a:t>https://jakemaddenindubai.wordpress.com/</a:t>
            </a:r>
            <a:endParaRPr b="0" i="0" sz="2800" u="none" cap="none" strike="noStrike">
              <a:solidFill>
                <a:srgbClr val="595959"/>
              </a:solidFill>
              <a:latin typeface="Questrial"/>
              <a:ea typeface="Questrial"/>
              <a:cs typeface="Questrial"/>
              <a:sym typeface="Questrial"/>
            </a:endParaRPr>
          </a:p>
          <a:p>
            <a:pPr indent="0" lvl="0" marL="0" marR="0" rtl="0" algn="l">
              <a:spcBef>
                <a:spcPts val="1000"/>
              </a:spcBef>
              <a:spcAft>
                <a:spcPts val="0"/>
              </a:spcAft>
              <a:buClr>
                <a:schemeClr val="accent1"/>
              </a:buClr>
              <a:buFont typeface="Noto Sans Symbols"/>
              <a:buNone/>
            </a:pPr>
            <a:r>
              <a:t/>
            </a:r>
            <a:endParaRPr b="0" i="0" sz="1800" u="none" cap="none" strike="noStrike">
              <a:solidFill>
                <a:srgbClr val="595959"/>
              </a:solidFill>
              <a:latin typeface="Questrial"/>
              <a:ea typeface="Questrial"/>
              <a:cs typeface="Questrial"/>
              <a:sym typeface="Quest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787243" y="147152"/>
            <a:ext cx="8534400" cy="15070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Presentation Outline</a:t>
            </a:r>
            <a:endParaRPr b="0" i="0" sz="3600" u="none" cap="none" strike="noStrike">
              <a:solidFill>
                <a:srgbClr val="168DBA"/>
              </a:solidFill>
              <a:latin typeface="Questrial"/>
              <a:ea typeface="Questrial"/>
              <a:cs typeface="Questrial"/>
              <a:sym typeface="Questrial"/>
            </a:endParaRPr>
          </a:p>
        </p:txBody>
      </p:sp>
      <p:sp>
        <p:nvSpPr>
          <p:cNvPr id="176" name="Google Shape;176;p19"/>
          <p:cNvSpPr txBox="1"/>
          <p:nvPr>
            <p:ph idx="1" type="body"/>
          </p:nvPr>
        </p:nvSpPr>
        <p:spPr>
          <a:xfrm>
            <a:off x="787242" y="1999446"/>
            <a:ext cx="9728357" cy="3615266"/>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3600"/>
              <a:buFont typeface="Noto Sans Symbols"/>
              <a:buAutoNum type="arabicPeriod"/>
            </a:pPr>
            <a:r>
              <a:rPr b="0" i="0" lang="en-US" sz="3600" u="none" cap="none" strike="noStrike">
                <a:solidFill>
                  <a:srgbClr val="3F3F3F"/>
                </a:solidFill>
                <a:latin typeface="Questrial"/>
                <a:ea typeface="Questrial"/>
                <a:cs typeface="Questrial"/>
                <a:sym typeface="Questrial"/>
              </a:rPr>
              <a:t> Set the scene</a:t>
            </a:r>
            <a:endParaRPr/>
          </a:p>
          <a:p>
            <a:pPr indent="-228600" lvl="0" marL="228600" marR="0" rtl="0" algn="l">
              <a:spcBef>
                <a:spcPts val="1000"/>
              </a:spcBef>
              <a:spcAft>
                <a:spcPts val="0"/>
              </a:spcAft>
              <a:buClr>
                <a:schemeClr val="accent1"/>
              </a:buClr>
              <a:buSzPts val="3600"/>
              <a:buFont typeface="Noto Sans Symbols"/>
              <a:buAutoNum type="arabicPeriod"/>
            </a:pPr>
            <a:r>
              <a:rPr b="0" i="0" lang="en-US" sz="3600" u="none" cap="none" strike="noStrike">
                <a:solidFill>
                  <a:srgbClr val="3F3F3F"/>
                </a:solidFill>
                <a:latin typeface="Questrial"/>
                <a:ea typeface="Questrial"/>
                <a:cs typeface="Questrial"/>
                <a:sym typeface="Questrial"/>
              </a:rPr>
              <a:t> School Improvement/Reform Practices</a:t>
            </a:r>
            <a:endParaRPr/>
          </a:p>
          <a:p>
            <a:pPr indent="-228600" lvl="0" marL="228600" marR="0" rtl="0" algn="l">
              <a:spcBef>
                <a:spcPts val="1000"/>
              </a:spcBef>
              <a:spcAft>
                <a:spcPts val="0"/>
              </a:spcAft>
              <a:buClr>
                <a:schemeClr val="accent1"/>
              </a:buClr>
              <a:buSzPts val="3600"/>
              <a:buFont typeface="Noto Sans Symbols"/>
              <a:buAutoNum type="arabicPeriod"/>
            </a:pPr>
            <a:r>
              <a:rPr b="0" i="0" lang="en-US" sz="3600" u="none" cap="none" strike="noStrike">
                <a:solidFill>
                  <a:srgbClr val="3F3F3F"/>
                </a:solidFill>
                <a:latin typeface="Questrial"/>
                <a:ea typeface="Questrial"/>
                <a:cs typeface="Questrial"/>
                <a:sym typeface="Questrial"/>
              </a:rPr>
              <a:t> Introduce the CTLM</a:t>
            </a:r>
            <a:endParaRPr/>
          </a:p>
          <a:p>
            <a:pPr indent="-228600" lvl="0" marL="228600" marR="0" rtl="0" algn="l">
              <a:spcBef>
                <a:spcPts val="1000"/>
              </a:spcBef>
              <a:spcAft>
                <a:spcPts val="0"/>
              </a:spcAft>
              <a:buClr>
                <a:schemeClr val="accent1"/>
              </a:buClr>
              <a:buSzPts val="3600"/>
              <a:buFont typeface="Noto Sans Symbols"/>
              <a:buAutoNum type="arabicPeriod"/>
            </a:pPr>
            <a:r>
              <a:rPr b="0" i="0" lang="en-US" sz="3600" u="none" cap="none" strike="noStrike">
                <a:solidFill>
                  <a:srgbClr val="3F3F3F"/>
                </a:solidFill>
                <a:latin typeface="Questrial"/>
                <a:ea typeface="Questrial"/>
                <a:cs typeface="Questrial"/>
                <a:sym typeface="Questrial"/>
              </a:rPr>
              <a:t> Identify Key mechanisms for fostering TL</a:t>
            </a:r>
            <a:endParaRPr/>
          </a:p>
          <a:p>
            <a:pPr indent="-228600" lvl="0" marL="228600" marR="0" rtl="0" algn="l">
              <a:spcBef>
                <a:spcPts val="1000"/>
              </a:spcBef>
              <a:spcAft>
                <a:spcPts val="0"/>
              </a:spcAft>
              <a:buClr>
                <a:schemeClr val="accent1"/>
              </a:buClr>
              <a:buSzPts val="3600"/>
              <a:buFont typeface="Noto Sans Symbols"/>
              <a:buAutoNum type="arabicPeriod"/>
            </a:pPr>
            <a:r>
              <a:rPr b="0" i="0" lang="en-US" sz="3600" u="none" cap="none" strike="noStrike">
                <a:solidFill>
                  <a:srgbClr val="3F3F3F"/>
                </a:solidFill>
                <a:latin typeface="Questrial"/>
                <a:ea typeface="Questrial"/>
                <a:cs typeface="Questrial"/>
                <a:sym typeface="Questrial"/>
              </a:rPr>
              <a:t> Answer any questions</a:t>
            </a:r>
            <a:endParaRPr/>
          </a:p>
          <a:p>
            <a:pPr indent="-228600" lvl="0" marL="342900" marR="0" rtl="0" algn="l">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0"/>
          <p:cNvPicPr preferRelativeResize="0"/>
          <p:nvPr/>
        </p:nvPicPr>
        <p:blipFill rotWithShape="1">
          <a:blip r:embed="rId3">
            <a:alphaModFix/>
          </a:blip>
          <a:srcRect b="0" l="0" r="0" t="0"/>
          <a:stretch/>
        </p:blipFill>
        <p:spPr>
          <a:xfrm>
            <a:off x="1393978" y="1575054"/>
            <a:ext cx="10563518" cy="47891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2476261" y="277928"/>
            <a:ext cx="8911687" cy="7076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Educational Clutter – Silver Bullets</a:t>
            </a:r>
            <a:endParaRPr b="0" i="0" sz="3600" u="none" cap="none" strike="noStrike">
              <a:solidFill>
                <a:srgbClr val="168DBA"/>
              </a:solidFill>
              <a:latin typeface="Questrial"/>
              <a:ea typeface="Questrial"/>
              <a:cs typeface="Questrial"/>
              <a:sym typeface="Questrial"/>
            </a:endParaRPr>
          </a:p>
        </p:txBody>
      </p:sp>
      <p:sp>
        <p:nvSpPr>
          <p:cNvPr id="189" name="Google Shape;189;p21"/>
          <p:cNvSpPr txBox="1"/>
          <p:nvPr>
            <p:ph idx="1" type="body"/>
          </p:nvPr>
        </p:nvSpPr>
        <p:spPr>
          <a:xfrm>
            <a:off x="2031472" y="1316736"/>
            <a:ext cx="5064272" cy="72894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400" u="none" cap="none" strike="noStrike">
                <a:solidFill>
                  <a:srgbClr val="3F3F3F"/>
                </a:solidFill>
                <a:latin typeface="Questrial"/>
                <a:ea typeface="Questrial"/>
                <a:cs typeface="Questrial"/>
                <a:sym typeface="Questrial"/>
              </a:rPr>
              <a:t>Focus on pedagogical innovations</a:t>
            </a:r>
            <a:endParaRPr b="0" i="0" sz="2400" u="none" cap="none" strike="noStrike">
              <a:solidFill>
                <a:srgbClr val="3F3F3F"/>
              </a:solidFill>
              <a:latin typeface="Questrial"/>
              <a:ea typeface="Questrial"/>
              <a:cs typeface="Questrial"/>
              <a:sym typeface="Questrial"/>
            </a:endParaRPr>
          </a:p>
        </p:txBody>
      </p:sp>
      <p:sp>
        <p:nvSpPr>
          <p:cNvPr id="190" name="Google Shape;190;p21"/>
          <p:cNvSpPr txBox="1"/>
          <p:nvPr>
            <p:ph idx="2" type="body"/>
          </p:nvPr>
        </p:nvSpPr>
        <p:spPr>
          <a:xfrm>
            <a:off x="2031472" y="2009100"/>
            <a:ext cx="4900633" cy="389392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Professional Learning Communities</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21</a:t>
            </a:r>
            <a:r>
              <a:rPr b="0" baseline="30000" i="0" lang="en-US" sz="2400" u="none" cap="none" strike="noStrike">
                <a:solidFill>
                  <a:schemeClr val="dk1"/>
                </a:solidFill>
                <a:latin typeface="Questrial"/>
                <a:ea typeface="Questrial"/>
                <a:cs typeface="Questrial"/>
                <a:sym typeface="Questrial"/>
              </a:rPr>
              <a:t>st</a:t>
            </a:r>
            <a:r>
              <a:rPr b="0" i="0" lang="en-US" sz="2400" u="none" cap="none" strike="noStrike">
                <a:solidFill>
                  <a:schemeClr val="dk1"/>
                </a:solidFill>
                <a:latin typeface="Questrial"/>
                <a:ea typeface="Questrial"/>
                <a:cs typeface="Questrial"/>
                <a:sym typeface="Questrial"/>
              </a:rPr>
              <a:t> Century Skills Sets</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Flipped Classrooms</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Self Regulated Platforms (learning 24/7)</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Personalised Learning</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Flexible Learning Spaces</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Project Based Learning</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Innovative Schools</a:t>
            </a:r>
            <a:endParaRPr b="0" i="0" sz="2400" u="none" cap="none" strike="noStrike">
              <a:solidFill>
                <a:schemeClr val="dk1"/>
              </a:solidFill>
              <a:latin typeface="Questrial"/>
              <a:ea typeface="Questrial"/>
              <a:cs typeface="Questrial"/>
              <a:sym typeface="Questrial"/>
            </a:endParaRPr>
          </a:p>
        </p:txBody>
      </p:sp>
      <p:sp>
        <p:nvSpPr>
          <p:cNvPr id="191" name="Google Shape;191;p21"/>
          <p:cNvSpPr txBox="1"/>
          <p:nvPr>
            <p:ph idx="3" type="body"/>
          </p:nvPr>
        </p:nvSpPr>
        <p:spPr>
          <a:xfrm>
            <a:off x="7030122" y="1331786"/>
            <a:ext cx="3999001" cy="5762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400" u="none" cap="none" strike="noStrike">
                <a:solidFill>
                  <a:srgbClr val="3F3F3F"/>
                </a:solidFill>
                <a:latin typeface="Questrial"/>
                <a:ea typeface="Questrial"/>
                <a:cs typeface="Questrial"/>
                <a:sym typeface="Questrial"/>
              </a:rPr>
              <a:t>External Accountabilities</a:t>
            </a:r>
            <a:endParaRPr b="0" i="0" sz="2400" u="none" cap="none" strike="noStrike">
              <a:solidFill>
                <a:srgbClr val="3F3F3F"/>
              </a:solidFill>
              <a:latin typeface="Questrial"/>
              <a:ea typeface="Questrial"/>
              <a:cs typeface="Questrial"/>
              <a:sym typeface="Questrial"/>
            </a:endParaRPr>
          </a:p>
        </p:txBody>
      </p:sp>
      <p:sp>
        <p:nvSpPr>
          <p:cNvPr id="192" name="Google Shape;192;p21"/>
          <p:cNvSpPr txBox="1"/>
          <p:nvPr>
            <p:ph idx="4" type="body"/>
          </p:nvPr>
        </p:nvSpPr>
        <p:spPr>
          <a:xfrm>
            <a:off x="6932105" y="2134258"/>
            <a:ext cx="4573526" cy="39335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960"/>
              <a:buFont typeface="Noto Sans Symbols"/>
              <a:buChar char="●"/>
            </a:pPr>
            <a:r>
              <a:rPr b="0" i="0" lang="en-US" sz="2960" u="none" cap="none" strike="noStrike">
                <a:solidFill>
                  <a:srgbClr val="3F3F3F"/>
                </a:solidFill>
                <a:latin typeface="Questrial"/>
                <a:ea typeface="Questrial"/>
                <a:cs typeface="Questrial"/>
                <a:sym typeface="Questrial"/>
              </a:rPr>
              <a:t>International Benchmarking (PISA, TIMSS)</a:t>
            </a:r>
            <a:endParaRPr/>
          </a:p>
          <a:p>
            <a:pPr indent="-342900" lvl="0" marL="342900" marR="0" rtl="0" algn="l">
              <a:spcBef>
                <a:spcPts val="1000"/>
              </a:spcBef>
              <a:spcAft>
                <a:spcPts val="0"/>
              </a:spcAft>
              <a:buClr>
                <a:schemeClr val="accent1"/>
              </a:buClr>
              <a:buSzPts val="2960"/>
              <a:buFont typeface="Noto Sans Symbols"/>
              <a:buChar char="●"/>
            </a:pPr>
            <a:r>
              <a:rPr b="0" i="0" lang="en-US" sz="2960" u="none" cap="none" strike="noStrike">
                <a:solidFill>
                  <a:srgbClr val="3F3F3F"/>
                </a:solidFill>
                <a:latin typeface="Questrial"/>
                <a:ea typeface="Questrial"/>
                <a:cs typeface="Questrial"/>
                <a:sym typeface="Questrial"/>
              </a:rPr>
              <a:t>School Inspections</a:t>
            </a:r>
            <a:endParaRPr/>
          </a:p>
          <a:p>
            <a:pPr indent="-342900" lvl="0" marL="342900" marR="0" rtl="0" algn="l">
              <a:spcBef>
                <a:spcPts val="1000"/>
              </a:spcBef>
              <a:spcAft>
                <a:spcPts val="0"/>
              </a:spcAft>
              <a:buClr>
                <a:schemeClr val="accent1"/>
              </a:buClr>
              <a:buSzPts val="2960"/>
              <a:buFont typeface="Noto Sans Symbols"/>
              <a:buChar char="●"/>
            </a:pPr>
            <a:r>
              <a:rPr b="0" i="0" lang="en-US" sz="2960" u="none" cap="none" strike="noStrike">
                <a:solidFill>
                  <a:srgbClr val="3F3F3F"/>
                </a:solidFill>
                <a:latin typeface="Questrial"/>
                <a:ea typeface="Questrial"/>
                <a:cs typeface="Questrial"/>
                <a:sym typeface="Questrial"/>
              </a:rPr>
              <a:t>School Accreditations</a:t>
            </a:r>
            <a:endParaRPr/>
          </a:p>
          <a:p>
            <a:pPr indent="-342900" lvl="0" marL="342900" marR="0" rtl="0" algn="l">
              <a:spcBef>
                <a:spcPts val="1000"/>
              </a:spcBef>
              <a:spcAft>
                <a:spcPts val="0"/>
              </a:spcAft>
              <a:buClr>
                <a:schemeClr val="accent1"/>
              </a:buClr>
              <a:buSzPts val="2960"/>
              <a:buFont typeface="Noto Sans Symbols"/>
              <a:buChar char="●"/>
            </a:pPr>
            <a:r>
              <a:rPr b="0" i="0" lang="en-US" sz="2960" u="none" cap="none" strike="noStrike">
                <a:solidFill>
                  <a:srgbClr val="3F3F3F"/>
                </a:solidFill>
                <a:latin typeface="Questrial"/>
                <a:ea typeface="Questrial"/>
                <a:cs typeface="Questrial"/>
                <a:sym typeface="Questrial"/>
              </a:rPr>
              <a:t>Community Expectations</a:t>
            </a:r>
            <a:endParaRPr/>
          </a:p>
          <a:p>
            <a:pPr indent="-237172" lvl="0" marL="342900" marR="0" rtl="0" algn="l">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Questrial"/>
              <a:ea typeface="Questrial"/>
              <a:cs typeface="Questrial"/>
              <a:sym typeface="Questrial"/>
            </a:endParaRPr>
          </a:p>
          <a:p>
            <a:pPr indent="-237172" lvl="0" marL="342900" marR="0" rtl="0" algn="l">
              <a:spcBef>
                <a:spcPts val="1000"/>
              </a:spcBef>
              <a:spcAft>
                <a:spcPts val="0"/>
              </a:spcAft>
              <a:buClr>
                <a:schemeClr val="accent1"/>
              </a:buClr>
              <a:buSzPts val="1665"/>
              <a:buFont typeface="Noto Sans Symbols"/>
              <a:buNone/>
            </a:pPr>
            <a:r>
              <a:t/>
            </a:r>
            <a:endParaRPr b="0" i="0" sz="1665" u="none" cap="none" strike="noStrike">
              <a:solidFill>
                <a:srgbClr val="3F3F3F"/>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22"/>
          <p:cNvPicPr preferRelativeResize="0"/>
          <p:nvPr/>
        </p:nvPicPr>
        <p:blipFill rotWithShape="1">
          <a:blip r:embed="rId3">
            <a:alphaModFix/>
          </a:blip>
          <a:srcRect b="-2499" l="6803" r="11674" t="15375"/>
          <a:stretch/>
        </p:blipFill>
        <p:spPr>
          <a:xfrm>
            <a:off x="676657" y="795528"/>
            <a:ext cx="7015560" cy="4215384"/>
          </a:xfrm>
          <a:prstGeom prst="rect">
            <a:avLst/>
          </a:prstGeom>
          <a:noFill/>
          <a:ln>
            <a:noFill/>
          </a:ln>
        </p:spPr>
      </p:pic>
      <p:pic>
        <p:nvPicPr>
          <p:cNvPr id="199" name="Google Shape;199;p22"/>
          <p:cNvPicPr preferRelativeResize="0"/>
          <p:nvPr/>
        </p:nvPicPr>
        <p:blipFill rotWithShape="1">
          <a:blip r:embed="rId4">
            <a:alphaModFix/>
          </a:blip>
          <a:srcRect b="2499" l="4577" r="41351" t="-2500"/>
          <a:stretch/>
        </p:blipFill>
        <p:spPr>
          <a:xfrm rot="2100410">
            <a:off x="5852160" y="220182"/>
            <a:ext cx="5486400" cy="58057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3600" u="none" cap="none" strike="noStrike">
                <a:solidFill>
                  <a:srgbClr val="168DBA"/>
                </a:solidFill>
                <a:latin typeface="Questrial"/>
                <a:ea typeface="Questrial"/>
                <a:cs typeface="Questrial"/>
                <a:sym typeface="Questrial"/>
              </a:rPr>
              <a:t>Why Educational Change Often Fails?</a:t>
            </a:r>
            <a:endParaRPr b="0" i="0" sz="3600" u="none" cap="none" strike="noStrike">
              <a:solidFill>
                <a:srgbClr val="168DBA"/>
              </a:solidFill>
              <a:latin typeface="Questrial"/>
              <a:ea typeface="Questrial"/>
              <a:cs typeface="Questrial"/>
              <a:sym typeface="Questrial"/>
            </a:endParaRPr>
          </a:p>
        </p:txBody>
      </p:sp>
      <p:sp>
        <p:nvSpPr>
          <p:cNvPr id="205" name="Google Shape;205;p23"/>
          <p:cNvSpPr txBox="1"/>
          <p:nvPr>
            <p:ph idx="1" type="body"/>
          </p:nvPr>
        </p:nvSpPr>
        <p:spPr>
          <a:xfrm>
            <a:off x="2589212" y="1591056"/>
            <a:ext cx="8915400" cy="4901184"/>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1"/>
              </a:buClr>
              <a:buSzPts val="2800"/>
              <a:buFont typeface="Arial"/>
              <a:buChar char="•"/>
            </a:pPr>
            <a:r>
              <a:rPr b="0" i="0" lang="en-US" sz="2800" u="none" cap="none" strike="noStrike">
                <a:solidFill>
                  <a:schemeClr val="dk1"/>
                </a:solidFill>
                <a:latin typeface="Questrial"/>
                <a:ea typeface="Questrial"/>
                <a:cs typeface="Questrial"/>
                <a:sym typeface="Questrial"/>
              </a:rPr>
              <a:t>A lack of ownership by staff and a deficiency of understanding why improvement is Needed</a:t>
            </a:r>
            <a:endParaRPr/>
          </a:p>
          <a:p>
            <a:pPr indent="-285750" lvl="0" marL="285750" marR="0" rtl="0" algn="l">
              <a:spcBef>
                <a:spcPts val="1000"/>
              </a:spcBef>
              <a:spcAft>
                <a:spcPts val="0"/>
              </a:spcAft>
              <a:buClr>
                <a:schemeClr val="accent1"/>
              </a:buClr>
              <a:buSzPts val="2800"/>
              <a:buFont typeface="Arial"/>
              <a:buChar char="•"/>
            </a:pPr>
            <a:r>
              <a:rPr b="0" i="0" lang="en-US" sz="2800" u="none" cap="none" strike="noStrike">
                <a:solidFill>
                  <a:schemeClr val="dk1"/>
                </a:solidFill>
                <a:latin typeface="Questrial"/>
                <a:ea typeface="Questrial"/>
                <a:cs typeface="Questrial"/>
                <a:sym typeface="Questrial"/>
              </a:rPr>
              <a:t>Not understanding how the change is expected to be implemented,</a:t>
            </a:r>
            <a:endParaRPr/>
          </a:p>
          <a:p>
            <a:pPr indent="-285750" lvl="0" marL="285750" marR="0" rtl="0" algn="l">
              <a:spcBef>
                <a:spcPts val="1000"/>
              </a:spcBef>
              <a:spcAft>
                <a:spcPts val="0"/>
              </a:spcAft>
              <a:buClr>
                <a:schemeClr val="accent1"/>
              </a:buClr>
              <a:buSzPts val="2800"/>
              <a:buFont typeface="Arial"/>
              <a:buChar char="•"/>
            </a:pPr>
            <a:r>
              <a:rPr b="0" i="0" lang="en-US" sz="2800" u="none" cap="none" strike="noStrike">
                <a:solidFill>
                  <a:schemeClr val="dk1"/>
                </a:solidFill>
                <a:latin typeface="Questrial"/>
                <a:ea typeface="Questrial"/>
                <a:cs typeface="Questrial"/>
                <a:sym typeface="Questrial"/>
              </a:rPr>
              <a:t>The pace of change is poorly managed,</a:t>
            </a:r>
            <a:endParaRPr/>
          </a:p>
          <a:p>
            <a:pPr indent="-285750" lvl="0" marL="285750" marR="0" rtl="0" algn="l">
              <a:spcBef>
                <a:spcPts val="1000"/>
              </a:spcBef>
              <a:spcAft>
                <a:spcPts val="0"/>
              </a:spcAft>
              <a:buClr>
                <a:schemeClr val="accent1"/>
              </a:buClr>
              <a:buSzPts val="2800"/>
              <a:buFont typeface="Arial"/>
              <a:buChar char="•"/>
            </a:pPr>
            <a:r>
              <a:rPr b="0" i="0" lang="en-US" sz="2800" u="none" cap="none" strike="noStrike">
                <a:solidFill>
                  <a:schemeClr val="dk1"/>
                </a:solidFill>
                <a:latin typeface="Questrial"/>
                <a:ea typeface="Questrial"/>
                <a:cs typeface="Questrial"/>
                <a:sym typeface="Questrial"/>
              </a:rPr>
              <a:t>The change is mandated from the hierarchy, and</a:t>
            </a:r>
            <a:endParaRPr/>
          </a:p>
          <a:p>
            <a:pPr indent="-285750" lvl="0" marL="285750" marR="0" rtl="0" algn="l">
              <a:spcBef>
                <a:spcPts val="1000"/>
              </a:spcBef>
              <a:spcAft>
                <a:spcPts val="0"/>
              </a:spcAft>
              <a:buClr>
                <a:schemeClr val="accent1"/>
              </a:buClr>
              <a:buSzPts val="2800"/>
              <a:buFont typeface="Arial"/>
              <a:buChar char="•"/>
            </a:pPr>
            <a:r>
              <a:rPr b="0" i="0" lang="en-US" sz="2800" u="none" cap="none" strike="noStrike">
                <a:solidFill>
                  <a:schemeClr val="dk1"/>
                </a:solidFill>
                <a:latin typeface="Questrial"/>
                <a:ea typeface="Questrial"/>
                <a:cs typeface="Questrial"/>
                <a:sym typeface="Questrial"/>
              </a:rPr>
              <a:t>The key leaders in the school lack commitment to the change.</a:t>
            </a:r>
            <a:endParaRPr b="0" i="0" sz="2800" u="none" cap="none" strike="noStrike">
              <a:solidFill>
                <a:schemeClr val="dk1"/>
              </a:solidFill>
              <a:latin typeface="Questrial"/>
              <a:ea typeface="Questrial"/>
              <a:cs typeface="Questrial"/>
              <a:sym typeface="Quest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4"/>
          <p:cNvSpPr txBox="1"/>
          <p:nvPr>
            <p:ph type="title"/>
          </p:nvPr>
        </p:nvSpPr>
        <p:spPr>
          <a:xfrm>
            <a:off x="1747964" y="446088"/>
            <a:ext cx="3505199" cy="606444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0" lang="en-US" sz="6000" u="none" cap="none" strike="noStrike">
                <a:solidFill>
                  <a:srgbClr val="168DBA"/>
                </a:solidFill>
                <a:latin typeface="Questrial"/>
                <a:ea typeface="Questrial"/>
                <a:cs typeface="Questrial"/>
                <a:sym typeface="Questrial"/>
              </a:rPr>
              <a:t>How to Create an Effective School!</a:t>
            </a:r>
            <a:endParaRPr b="0" i="0" sz="6000" u="none" cap="none" strike="noStrike">
              <a:solidFill>
                <a:srgbClr val="168DBA"/>
              </a:solidFill>
              <a:latin typeface="Questrial"/>
              <a:ea typeface="Questrial"/>
              <a:cs typeface="Questrial"/>
              <a:sym typeface="Questrial"/>
            </a:endParaRPr>
          </a:p>
        </p:txBody>
      </p:sp>
      <p:sp>
        <p:nvSpPr>
          <p:cNvPr id="212" name="Google Shape;212;p24"/>
          <p:cNvSpPr txBox="1"/>
          <p:nvPr>
            <p:ph idx="1" type="body"/>
          </p:nvPr>
        </p:nvSpPr>
        <p:spPr>
          <a:xfrm>
            <a:off x="5253163" y="446088"/>
            <a:ext cx="6938837" cy="6411912"/>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A unified vision and mission dedicated on teaching and learning;</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A strong professional community based on collaborative work and collective responsibility for student learning;</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Instructional leadership led by the Principal</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Sufficient resources particularly human, material, instructional, fiscal;</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Timely, accessible and accurate data about students and learning;</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Well qualified instructional staff;</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Significant professional learning opportunities;</a:t>
            </a:r>
            <a:endParaRPr/>
          </a:p>
          <a:p>
            <a:pPr indent="-342900" lvl="0" marL="342900" marR="0" rtl="0" algn="l">
              <a:spcBef>
                <a:spcPts val="1000"/>
              </a:spcBef>
              <a:spcAft>
                <a:spcPts val="0"/>
              </a:spcAft>
              <a:buClr>
                <a:schemeClr val="accent1"/>
              </a:buClr>
              <a:buSzPts val="2400"/>
              <a:buFont typeface="Noto Sans Symbols"/>
              <a:buChar char="●"/>
            </a:pPr>
            <a:r>
              <a:rPr b="0" i="0" lang="en-US" sz="2400" u="none" cap="none" strike="noStrike">
                <a:solidFill>
                  <a:schemeClr val="dk1"/>
                </a:solidFill>
                <a:latin typeface="Questrial"/>
                <a:ea typeface="Questrial"/>
                <a:cs typeface="Questrial"/>
                <a:sym typeface="Questrial"/>
              </a:rPr>
              <a:t>Community support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168DBA"/>
              </a:buClr>
              <a:buFont typeface="Questrial"/>
              <a:buNone/>
            </a:pPr>
            <a:r>
              <a:rPr b="0" i="1" lang="en-US" sz="4800" u="none" cap="none" strike="noStrike">
                <a:solidFill>
                  <a:srgbClr val="168DBA"/>
                </a:solidFill>
                <a:latin typeface="Questrial"/>
                <a:ea typeface="Questrial"/>
                <a:cs typeface="Questrial"/>
                <a:sym typeface="Questrial"/>
              </a:rPr>
              <a:t>The teacher, not the school, makes the difference</a:t>
            </a:r>
            <a:endParaRPr b="0" i="0" sz="4800" u="none" cap="none" strike="noStrike">
              <a:solidFill>
                <a:srgbClr val="168DBA"/>
              </a:solidFill>
              <a:latin typeface="Questrial"/>
              <a:ea typeface="Questrial"/>
              <a:cs typeface="Questrial"/>
              <a:sym typeface="Questrial"/>
            </a:endParaRPr>
          </a:p>
        </p:txBody>
      </p:sp>
      <p:sp>
        <p:nvSpPr>
          <p:cNvPr id="219" name="Google Shape;219;p25"/>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1600" u="none" cap="none" strike="noStrike">
                <a:solidFill>
                  <a:srgbClr val="7F7F7F"/>
                </a:solidFill>
                <a:latin typeface="Questrial"/>
                <a:ea typeface="Questrial"/>
                <a:cs typeface="Questrial"/>
                <a:sym typeface="Questrial"/>
              </a:rPr>
              <a:t>John Hattie, Visible Learning</a:t>
            </a:r>
            <a:endParaRPr b="0" i="0" sz="1600" u="none" cap="none" strike="noStrike">
              <a:solidFill>
                <a:srgbClr val="7F7F7F"/>
              </a:solidFill>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68DBA"/>
              </a:buClr>
              <a:buFont typeface="Times New Roman"/>
              <a:buNone/>
            </a:pPr>
            <a:r>
              <a:rPr b="1" i="0" lang="en-US" sz="3240" u="none" cap="none" strike="noStrike">
                <a:solidFill>
                  <a:srgbClr val="168DBA"/>
                </a:solidFill>
                <a:latin typeface="Times New Roman"/>
                <a:ea typeface="Times New Roman"/>
                <a:cs typeface="Times New Roman"/>
                <a:sym typeface="Times New Roman"/>
              </a:rPr>
              <a:t>REVIEW AND META-ANALYSES OF SCHOOL AND TEACHING EFFECTIVENESS</a:t>
            </a:r>
            <a:br>
              <a:rPr b="0" i="0" lang="en-US" sz="3240" u="none" cap="none" strike="noStrike">
                <a:solidFill>
                  <a:srgbClr val="168DBA"/>
                </a:solidFill>
                <a:latin typeface="Questrial"/>
                <a:ea typeface="Questrial"/>
                <a:cs typeface="Questrial"/>
                <a:sym typeface="Questrial"/>
              </a:rPr>
            </a:br>
            <a:endParaRPr b="0" i="0" sz="3240" u="none" cap="none" strike="noStrike">
              <a:solidFill>
                <a:srgbClr val="168DBA"/>
              </a:solidFill>
              <a:latin typeface="Questrial"/>
              <a:ea typeface="Questrial"/>
              <a:cs typeface="Questrial"/>
              <a:sym typeface="Questrial"/>
            </a:endParaRPr>
          </a:p>
        </p:txBody>
      </p:sp>
      <p:sp>
        <p:nvSpPr>
          <p:cNvPr id="226" name="Google Shape;226;p26"/>
          <p:cNvSpPr txBox="1"/>
          <p:nvPr>
            <p:ph idx="1" type="body"/>
          </p:nvPr>
        </p:nvSpPr>
        <p:spPr>
          <a:xfrm>
            <a:off x="2589210" y="1643519"/>
            <a:ext cx="4577745" cy="576262"/>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400" u="none" cap="none" strike="noStrike">
                <a:solidFill>
                  <a:srgbClr val="3F3F3F"/>
                </a:solidFill>
                <a:latin typeface="Questrial"/>
                <a:ea typeface="Questrial"/>
                <a:cs typeface="Questrial"/>
                <a:sym typeface="Questrial"/>
              </a:rPr>
              <a:t>Quality Teacher Studies</a:t>
            </a:r>
            <a:endParaRPr b="0" i="0" sz="2400" u="none" cap="none" strike="noStrike">
              <a:solidFill>
                <a:srgbClr val="3F3F3F"/>
              </a:solidFill>
              <a:latin typeface="Questrial"/>
              <a:ea typeface="Questrial"/>
              <a:cs typeface="Questrial"/>
              <a:sym typeface="Questrial"/>
            </a:endParaRPr>
          </a:p>
        </p:txBody>
      </p:sp>
      <p:sp>
        <p:nvSpPr>
          <p:cNvPr id="227" name="Google Shape;227;p26"/>
          <p:cNvSpPr txBox="1"/>
          <p:nvPr>
            <p:ph idx="2" type="body"/>
          </p:nvPr>
        </p:nvSpPr>
        <p:spPr>
          <a:xfrm>
            <a:off x="2121408" y="2548966"/>
            <a:ext cx="4810697" cy="412615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1"/>
              </a:buClr>
              <a:buSzPts val="2000"/>
              <a:buFont typeface="Noto Sans Symbols"/>
              <a:buChar char="●"/>
            </a:pPr>
            <a:r>
              <a:rPr b="0" i="0" lang="en-US" sz="2000" u="none" cap="none" strike="noStrike">
                <a:solidFill>
                  <a:srgbClr val="3F3F3F"/>
                </a:solidFill>
                <a:latin typeface="Questrial"/>
                <a:ea typeface="Questrial"/>
                <a:cs typeface="Questrial"/>
                <a:sym typeface="Questrial"/>
              </a:rPr>
              <a:t>Teachers genuinely </a:t>
            </a:r>
            <a:r>
              <a:rPr b="1" i="1" lang="en-US" sz="2000" u="none" cap="none" strike="noStrike">
                <a:solidFill>
                  <a:srgbClr val="488292"/>
                </a:solidFill>
                <a:latin typeface="Questrial"/>
                <a:ea typeface="Questrial"/>
                <a:cs typeface="Questrial"/>
                <a:sym typeface="Questrial"/>
              </a:rPr>
              <a:t>expert</a:t>
            </a:r>
            <a:r>
              <a:rPr b="0" i="0" lang="en-US" sz="2000" u="none" cap="none" strike="noStrike">
                <a:solidFill>
                  <a:srgbClr val="3F3F3F"/>
                </a:solidFill>
                <a:latin typeface="Questrial"/>
                <a:ea typeface="Questrial"/>
                <a:cs typeface="Questrial"/>
                <a:sym typeface="Questrial"/>
              </a:rPr>
              <a:t> in their subject area(s), and </a:t>
            </a:r>
            <a:r>
              <a:rPr b="1" i="1" lang="en-US" sz="2000" u="none" cap="none" strike="noStrike">
                <a:solidFill>
                  <a:srgbClr val="FF0000"/>
                </a:solidFill>
                <a:latin typeface="Questrial"/>
                <a:ea typeface="Questrial"/>
                <a:cs typeface="Questrial"/>
                <a:sym typeface="Questrial"/>
              </a:rPr>
              <a:t>enjoyed teaching</a:t>
            </a:r>
            <a:endParaRPr/>
          </a:p>
          <a:p>
            <a:pPr indent="-342900" lvl="0" marL="342900" marR="0" rtl="0" algn="l">
              <a:spcBef>
                <a:spcPts val="1000"/>
              </a:spcBef>
              <a:spcAft>
                <a:spcPts val="0"/>
              </a:spcAft>
              <a:buClr>
                <a:schemeClr val="accent1"/>
              </a:buClr>
              <a:buSzPts val="2000"/>
              <a:buFont typeface="Noto Sans Symbols"/>
              <a:buChar char="●"/>
            </a:pPr>
            <a:r>
              <a:rPr b="0" i="0" lang="en-US" sz="2000" u="none" cap="none" strike="noStrike">
                <a:solidFill>
                  <a:srgbClr val="3F3F3F"/>
                </a:solidFill>
                <a:latin typeface="Questrial"/>
                <a:ea typeface="Questrial"/>
                <a:cs typeface="Questrial"/>
                <a:sym typeface="Questrial"/>
              </a:rPr>
              <a:t>Three sorts of knowledge essential:</a:t>
            </a:r>
            <a:endParaRPr/>
          </a:p>
          <a:p>
            <a:pPr indent="-285750" lvl="1" marL="742950" marR="0" rtl="0" algn="l">
              <a:spcBef>
                <a:spcPts val="1000"/>
              </a:spcBef>
              <a:spcAft>
                <a:spcPts val="0"/>
              </a:spcAft>
              <a:buClr>
                <a:schemeClr val="accent1"/>
              </a:buClr>
              <a:buSzPts val="1800"/>
              <a:buFont typeface="Noto Sans Symbols"/>
              <a:buChar char="●"/>
            </a:pPr>
            <a:r>
              <a:rPr b="1" i="0" lang="en-US" sz="1800" u="none" cap="none" strike="noStrike">
                <a:solidFill>
                  <a:schemeClr val="hlink"/>
                </a:solidFill>
                <a:latin typeface="Questrial"/>
                <a:ea typeface="Questrial"/>
                <a:cs typeface="Questrial"/>
                <a:sym typeface="Questrial"/>
              </a:rPr>
              <a:t>Subject content knowledge</a:t>
            </a:r>
            <a:r>
              <a:rPr b="0" i="0" lang="en-US" sz="1800" u="none" cap="none" strike="noStrike">
                <a:solidFill>
                  <a:srgbClr val="3F3F3F"/>
                </a:solidFill>
                <a:latin typeface="Questrial"/>
                <a:ea typeface="Questrial"/>
                <a:cs typeface="Questrial"/>
                <a:sym typeface="Questrial"/>
              </a:rPr>
              <a:t> (what subject content to teach)</a:t>
            </a:r>
            <a:endParaRPr/>
          </a:p>
          <a:p>
            <a:pPr indent="-285750" lvl="1" marL="742950" marR="0" rtl="0" algn="l">
              <a:spcBef>
                <a:spcPts val="1000"/>
              </a:spcBef>
              <a:spcAft>
                <a:spcPts val="0"/>
              </a:spcAft>
              <a:buClr>
                <a:schemeClr val="accent1"/>
              </a:buClr>
              <a:buSzPts val="1800"/>
              <a:buFont typeface="Noto Sans Symbols"/>
              <a:buChar char="●"/>
            </a:pPr>
            <a:r>
              <a:rPr b="1" i="0" lang="en-US" sz="1800" u="none" cap="none" strike="noStrike">
                <a:solidFill>
                  <a:schemeClr val="hlink"/>
                </a:solidFill>
                <a:latin typeface="Questrial"/>
                <a:ea typeface="Questrial"/>
                <a:cs typeface="Questrial"/>
                <a:sym typeface="Questrial"/>
              </a:rPr>
              <a:t>Subject pedagogic knowledge</a:t>
            </a:r>
            <a:r>
              <a:rPr b="0" i="0" lang="en-US" sz="1800" u="none" cap="none" strike="noStrike">
                <a:solidFill>
                  <a:srgbClr val="3F3F3F"/>
                </a:solidFill>
                <a:latin typeface="Questrial"/>
                <a:ea typeface="Questrial"/>
                <a:cs typeface="Questrial"/>
                <a:sym typeface="Questrial"/>
              </a:rPr>
              <a:t> (how to teach particular subject content)</a:t>
            </a:r>
            <a:endParaRPr/>
          </a:p>
          <a:p>
            <a:pPr indent="-285750" lvl="1" marL="742950" marR="0" rtl="0" algn="l">
              <a:spcBef>
                <a:spcPts val="1000"/>
              </a:spcBef>
              <a:spcAft>
                <a:spcPts val="0"/>
              </a:spcAft>
              <a:buClr>
                <a:schemeClr val="accent1"/>
              </a:buClr>
              <a:buSzPts val="1800"/>
              <a:buFont typeface="Noto Sans Symbols"/>
              <a:buChar char="●"/>
            </a:pPr>
            <a:r>
              <a:rPr b="1" i="0" lang="en-US" sz="1800" u="none" cap="none" strike="noStrike">
                <a:solidFill>
                  <a:schemeClr val="hlink"/>
                </a:solidFill>
                <a:latin typeface="Questrial"/>
                <a:ea typeface="Questrial"/>
                <a:cs typeface="Questrial"/>
                <a:sym typeface="Questrial"/>
              </a:rPr>
              <a:t>Subject course knowledge</a:t>
            </a:r>
            <a:r>
              <a:rPr b="0" i="0" lang="en-US" sz="1800" u="none" cap="none" strike="noStrike">
                <a:solidFill>
                  <a:srgbClr val="3F3F3F"/>
                </a:solidFill>
                <a:latin typeface="Questrial"/>
                <a:ea typeface="Questrial"/>
                <a:cs typeface="Questrial"/>
                <a:sym typeface="Questrial"/>
              </a:rPr>
              <a:t> (subject curriculum, assessment,  exam knowledge)</a:t>
            </a:r>
            <a:endParaRPr b="0" i="0" sz="1800" u="none" cap="none" strike="noStrike">
              <a:solidFill>
                <a:srgbClr val="3F3F3F"/>
              </a:solidFill>
              <a:latin typeface="Questrial"/>
              <a:ea typeface="Questrial"/>
              <a:cs typeface="Questrial"/>
              <a:sym typeface="Questrial"/>
            </a:endParaRPr>
          </a:p>
        </p:txBody>
      </p:sp>
      <p:sp>
        <p:nvSpPr>
          <p:cNvPr id="228" name="Google Shape;228;p26"/>
          <p:cNvSpPr txBox="1"/>
          <p:nvPr>
            <p:ph idx="3" type="body"/>
          </p:nvPr>
        </p:nvSpPr>
        <p:spPr>
          <a:xfrm>
            <a:off x="7166955" y="1643519"/>
            <a:ext cx="4756821" cy="902219"/>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0" i="0" lang="en-US" sz="2400" u="none" cap="none" strike="noStrike">
                <a:solidFill>
                  <a:srgbClr val="3F3F3F"/>
                </a:solidFill>
                <a:latin typeface="Questrial"/>
                <a:ea typeface="Questrial"/>
                <a:cs typeface="Questrial"/>
                <a:sym typeface="Questrial"/>
              </a:rPr>
              <a:t>FACTORS CONTRIBUTING TO TEACHING SUCCESS</a:t>
            </a:r>
            <a:endParaRPr b="0" i="0" sz="2400" u="none" cap="none" strike="noStrike">
              <a:solidFill>
                <a:srgbClr val="3F3F3F"/>
              </a:solidFill>
              <a:latin typeface="Questrial"/>
              <a:ea typeface="Questrial"/>
              <a:cs typeface="Questrial"/>
              <a:sym typeface="Questrial"/>
            </a:endParaRPr>
          </a:p>
        </p:txBody>
      </p:sp>
      <p:sp>
        <p:nvSpPr>
          <p:cNvPr id="229" name="Google Shape;229;p26"/>
          <p:cNvSpPr txBox="1"/>
          <p:nvPr>
            <p:ph idx="4" type="body"/>
          </p:nvPr>
        </p:nvSpPr>
        <p:spPr>
          <a:xfrm>
            <a:off x="7166957" y="2545738"/>
            <a:ext cx="4338674" cy="4001366"/>
          </a:xfrm>
          <a:prstGeom prst="rect">
            <a:avLst/>
          </a:prstGeom>
          <a:noFill/>
          <a:ln>
            <a:noFill/>
          </a:ln>
        </p:spPr>
        <p:txBody>
          <a:bodyPr anchorCtr="0" anchor="t" bIns="45700" lIns="91425" spcFirstLastPara="1" rIns="91425" wrap="square" tIns="45700">
            <a:noAutofit/>
          </a:bodyPr>
          <a:lstStyle/>
          <a:p>
            <a:pPr indent="-609600" lvl="0" marL="609600" marR="0" rtl="0" algn="l">
              <a:lnSpc>
                <a:spcPct val="90000"/>
              </a:lnSpc>
              <a:spcBef>
                <a:spcPts val="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School Background</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Subject Faculty</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Personal Qualities</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Relationships With Students</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Professional Development </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Resources and Planning</a:t>
            </a:r>
            <a:endParaRPr/>
          </a:p>
          <a:p>
            <a:pPr indent="-609600" lvl="0" marL="609600" marR="0" rtl="0" algn="l">
              <a:lnSpc>
                <a:spcPct val="90000"/>
              </a:lnSpc>
              <a:spcBef>
                <a:spcPts val="1000"/>
              </a:spcBef>
              <a:spcAft>
                <a:spcPts val="0"/>
              </a:spcAft>
              <a:buClr>
                <a:schemeClr val="accent1"/>
              </a:buClr>
              <a:buSzPts val="2400"/>
              <a:buFont typeface="Noto Sans Symbols"/>
              <a:buAutoNum type="arabicPeriod"/>
            </a:pPr>
            <a:r>
              <a:rPr b="0" i="0" lang="en-US" sz="2400" u="none" cap="none" strike="noStrike">
                <a:solidFill>
                  <a:srgbClr val="3F3F3F"/>
                </a:solidFill>
                <a:latin typeface="Questrial"/>
                <a:ea typeface="Questrial"/>
                <a:cs typeface="Questrial"/>
                <a:sym typeface="Questrial"/>
              </a:rPr>
              <a:t>Teaching Strategies</a:t>
            </a:r>
            <a:endParaRPr/>
          </a:p>
          <a:p>
            <a:pPr indent="-228600" lvl="0" marL="342900" marR="0" rtl="0" algn="l">
              <a:lnSpc>
                <a:spcPct val="90000"/>
              </a:lnSpc>
              <a:spcBef>
                <a:spcPts val="1000"/>
              </a:spcBef>
              <a:spcAft>
                <a:spcPts val="0"/>
              </a:spcAft>
              <a:buClr>
                <a:schemeClr val="accent1"/>
              </a:buClr>
              <a:buSzPts val="1800"/>
              <a:buFont typeface="Noto Sans Symbols"/>
              <a:buNone/>
            </a:pPr>
            <a:r>
              <a:t/>
            </a:r>
            <a:endParaRPr b="0" i="0" sz="1800" u="none" cap="none" strike="noStrike">
              <a:solidFill>
                <a:srgbClr val="3F3F3F"/>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